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D529C-127B-42BF-B4B2-A24FF8B2CBF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23208A0-CCE2-4572-993B-3C8F58130956}">
      <dgm:prSet phldrT="[Texto]" phldr="1"/>
      <dgm:spPr/>
      <dgm:t>
        <a:bodyPr/>
        <a:lstStyle/>
        <a:p>
          <a:endParaRPr lang="es-MX"/>
        </a:p>
      </dgm:t>
    </dgm:pt>
    <dgm:pt modelId="{75EABA28-8911-4298-AEC5-5D3657CC949E}" type="parTrans" cxnId="{9AE6ED2B-BE7C-46B3-A464-7E9CB560006E}">
      <dgm:prSet/>
      <dgm:spPr/>
      <dgm:t>
        <a:bodyPr/>
        <a:lstStyle/>
        <a:p>
          <a:endParaRPr lang="es-MX"/>
        </a:p>
      </dgm:t>
    </dgm:pt>
    <dgm:pt modelId="{6BCC0710-3123-45D7-8727-2C7F11EFD28B}" type="sibTrans" cxnId="{9AE6ED2B-BE7C-46B3-A464-7E9CB560006E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1A29F093-4E90-4088-9A64-43EFE630DC5C}">
      <dgm:prSet phldrT="[Texto]" phldr="1"/>
      <dgm:spPr/>
      <dgm:t>
        <a:bodyPr/>
        <a:lstStyle/>
        <a:p>
          <a:endParaRPr lang="es-MX" dirty="0"/>
        </a:p>
      </dgm:t>
    </dgm:pt>
    <dgm:pt modelId="{353D9BEA-E79D-41D1-9559-C30FF64C456F}" type="parTrans" cxnId="{A17F0F38-D9CE-47AF-BCEB-83FEC4DD7BA2}">
      <dgm:prSet/>
      <dgm:spPr/>
      <dgm:t>
        <a:bodyPr/>
        <a:lstStyle/>
        <a:p>
          <a:endParaRPr lang="es-MX"/>
        </a:p>
      </dgm:t>
    </dgm:pt>
    <dgm:pt modelId="{06CD3F56-46A0-458C-A9BB-14E01B9174C8}" type="sibTrans" cxnId="{A17F0F38-D9CE-47AF-BCEB-83FEC4DD7BA2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79D8E281-854E-4265-B4F0-D88626774C7C}">
      <dgm:prSet phldrT="[Texto]" phldr="1"/>
      <dgm:spPr/>
      <dgm:t>
        <a:bodyPr/>
        <a:lstStyle/>
        <a:p>
          <a:endParaRPr lang="es-MX" dirty="0"/>
        </a:p>
      </dgm:t>
    </dgm:pt>
    <dgm:pt modelId="{25BB019D-F687-4920-A50B-CB4A86B88A3C}" type="parTrans" cxnId="{7016D127-EA63-4DB9-9924-9622E17C3FCA}">
      <dgm:prSet/>
      <dgm:spPr/>
      <dgm:t>
        <a:bodyPr/>
        <a:lstStyle/>
        <a:p>
          <a:endParaRPr lang="es-MX"/>
        </a:p>
      </dgm:t>
    </dgm:pt>
    <dgm:pt modelId="{15118A9C-8776-4B04-B217-80403667873A}" type="sibTrans" cxnId="{7016D127-EA63-4DB9-9924-9622E17C3FCA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B7D92F9E-9C0C-4C9B-9E2A-2186973724AF}">
      <dgm:prSet phldrT="[Texto]" phldr="1"/>
      <dgm:spPr/>
      <dgm:t>
        <a:bodyPr/>
        <a:lstStyle/>
        <a:p>
          <a:endParaRPr lang="es-MX" dirty="0"/>
        </a:p>
      </dgm:t>
    </dgm:pt>
    <dgm:pt modelId="{B8F6FC67-77C6-4597-B633-635AF829DA0D}" type="parTrans" cxnId="{42CE7C22-BF29-464A-85AF-0BABAF4A8F7F}">
      <dgm:prSet/>
      <dgm:spPr/>
      <dgm:t>
        <a:bodyPr/>
        <a:lstStyle/>
        <a:p>
          <a:endParaRPr lang="es-MX"/>
        </a:p>
      </dgm:t>
    </dgm:pt>
    <dgm:pt modelId="{1088F0D7-EE39-4893-92D3-83CE61750AFE}" type="sibTrans" cxnId="{42CE7C22-BF29-464A-85AF-0BABAF4A8F7F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1ED6267B-37F4-4FF4-8E02-5A9D16A57571}">
      <dgm:prSet phldrT="[Texto]" phldr="1"/>
      <dgm:spPr/>
      <dgm:t>
        <a:bodyPr/>
        <a:lstStyle/>
        <a:p>
          <a:endParaRPr lang="es-MX" dirty="0"/>
        </a:p>
      </dgm:t>
    </dgm:pt>
    <dgm:pt modelId="{E36C54DE-4EBA-4B31-877A-CB2A0F5E4640}" type="parTrans" cxnId="{90AE836D-DF88-4AC9-9EB4-BB1A52BC88E2}">
      <dgm:prSet/>
      <dgm:spPr/>
      <dgm:t>
        <a:bodyPr/>
        <a:lstStyle/>
        <a:p>
          <a:endParaRPr lang="es-MX"/>
        </a:p>
      </dgm:t>
    </dgm:pt>
    <dgm:pt modelId="{B33A3AB4-4B20-456A-BF19-81309E003A1C}" type="sibTrans" cxnId="{90AE836D-DF88-4AC9-9EB4-BB1A52BC88E2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60E34BE6-212C-4C07-BF5D-79E27E7231FA}">
      <dgm:prSet phldrT="[Texto]"/>
      <dgm:spPr/>
      <dgm:t>
        <a:bodyPr/>
        <a:lstStyle/>
        <a:p>
          <a:endParaRPr lang="es-MX"/>
        </a:p>
      </dgm:t>
    </dgm:pt>
    <dgm:pt modelId="{A9FE2F49-0CE4-4FF8-984F-7A883F6B2A4F}" type="parTrans" cxnId="{61EFA899-358B-4D7B-95D3-A1C6385A451B}">
      <dgm:prSet/>
      <dgm:spPr/>
      <dgm:t>
        <a:bodyPr/>
        <a:lstStyle/>
        <a:p>
          <a:endParaRPr lang="es-MX"/>
        </a:p>
      </dgm:t>
    </dgm:pt>
    <dgm:pt modelId="{0AE60891-707F-429B-84BE-88209A88A70B}" type="sibTrans" cxnId="{61EFA899-358B-4D7B-95D3-A1C6385A451B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F044584C-475D-422D-89E7-1A6CD62D6864}" type="pres">
      <dgm:prSet presAssocID="{5BFD529C-127B-42BF-B4B2-A24FF8B2CB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EED34C-A3C7-44E1-A5DA-1EAAE091643E}" type="pres">
      <dgm:prSet presAssocID="{423208A0-CCE2-4572-993B-3C8F58130956}" presName="dummy" presStyleCnt="0"/>
      <dgm:spPr/>
    </dgm:pt>
    <dgm:pt modelId="{66C83292-E1E5-4BD6-95F4-E9D3323A75A9}" type="pres">
      <dgm:prSet presAssocID="{423208A0-CCE2-4572-993B-3C8F58130956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F305B7-3F61-4909-B999-3D0D6574E9FE}" type="pres">
      <dgm:prSet presAssocID="{6BCC0710-3123-45D7-8727-2C7F11EFD28B}" presName="sibTrans" presStyleLbl="node1" presStyleIdx="0" presStyleCnt="6" custAng="1584189"/>
      <dgm:spPr/>
      <dgm:t>
        <a:bodyPr/>
        <a:lstStyle/>
        <a:p>
          <a:endParaRPr lang="es-MX"/>
        </a:p>
      </dgm:t>
    </dgm:pt>
    <dgm:pt modelId="{AB28170A-A25A-40B4-A91D-FA6CA4212496}" type="pres">
      <dgm:prSet presAssocID="{60E34BE6-212C-4C07-BF5D-79E27E7231FA}" presName="dummy" presStyleCnt="0"/>
      <dgm:spPr/>
    </dgm:pt>
    <dgm:pt modelId="{881AE26F-3FE2-45C4-853B-E20FC293413A}" type="pres">
      <dgm:prSet presAssocID="{60E34BE6-212C-4C07-BF5D-79E27E7231FA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0CE52C-56E5-43EA-88C2-3B78825ACB7D}" type="pres">
      <dgm:prSet presAssocID="{0AE60891-707F-429B-84BE-88209A88A70B}" presName="sibTrans" presStyleLbl="node1" presStyleIdx="1" presStyleCnt="6" custAng="1655680"/>
      <dgm:spPr/>
      <dgm:t>
        <a:bodyPr/>
        <a:lstStyle/>
        <a:p>
          <a:endParaRPr lang="es-MX"/>
        </a:p>
      </dgm:t>
    </dgm:pt>
    <dgm:pt modelId="{5ED467A6-DFE1-4FE9-95E0-512C0A09A2E1}" type="pres">
      <dgm:prSet presAssocID="{1A29F093-4E90-4088-9A64-43EFE630DC5C}" presName="dummy" presStyleCnt="0"/>
      <dgm:spPr/>
    </dgm:pt>
    <dgm:pt modelId="{41F5A43C-1AD0-4C29-A83A-E75EFD0B1497}" type="pres">
      <dgm:prSet presAssocID="{1A29F093-4E90-4088-9A64-43EFE630DC5C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96D646-9129-46BE-BDCD-CCBD481E6172}" type="pres">
      <dgm:prSet presAssocID="{06CD3F56-46A0-458C-A9BB-14E01B9174C8}" presName="sibTrans" presStyleLbl="node1" presStyleIdx="2" presStyleCnt="6" custAng="1629832"/>
      <dgm:spPr/>
      <dgm:t>
        <a:bodyPr/>
        <a:lstStyle/>
        <a:p>
          <a:endParaRPr lang="es-MX"/>
        </a:p>
      </dgm:t>
    </dgm:pt>
    <dgm:pt modelId="{BC1418EA-0A38-47CA-9AA8-CE80604EB3D4}" type="pres">
      <dgm:prSet presAssocID="{79D8E281-854E-4265-B4F0-D88626774C7C}" presName="dummy" presStyleCnt="0"/>
      <dgm:spPr/>
    </dgm:pt>
    <dgm:pt modelId="{1289AD9E-CFAD-4366-AE23-AA3553A8520D}" type="pres">
      <dgm:prSet presAssocID="{79D8E281-854E-4265-B4F0-D88626774C7C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E234D0-15E7-46B8-8802-B7809FEE300A}" type="pres">
      <dgm:prSet presAssocID="{15118A9C-8776-4B04-B217-80403667873A}" presName="sibTrans" presStyleLbl="node1" presStyleIdx="3" presStyleCnt="6" custAng="1509039"/>
      <dgm:spPr/>
      <dgm:t>
        <a:bodyPr/>
        <a:lstStyle/>
        <a:p>
          <a:endParaRPr lang="es-MX"/>
        </a:p>
      </dgm:t>
    </dgm:pt>
    <dgm:pt modelId="{29CB4BFC-5B22-458E-8E4B-99254EA096A5}" type="pres">
      <dgm:prSet presAssocID="{B7D92F9E-9C0C-4C9B-9E2A-2186973724AF}" presName="dummy" presStyleCnt="0"/>
      <dgm:spPr/>
    </dgm:pt>
    <dgm:pt modelId="{B75CE04A-CA90-4192-9231-D7CD16409EA4}" type="pres">
      <dgm:prSet presAssocID="{B7D92F9E-9C0C-4C9B-9E2A-2186973724AF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293F24-EF3B-4301-ACAC-A8E1E7FC38A4}" type="pres">
      <dgm:prSet presAssocID="{1088F0D7-EE39-4893-92D3-83CE61750AFE}" presName="sibTrans" presStyleLbl="node1" presStyleIdx="4" presStyleCnt="6" custAng="1534354"/>
      <dgm:spPr/>
      <dgm:t>
        <a:bodyPr/>
        <a:lstStyle/>
        <a:p>
          <a:endParaRPr lang="es-MX"/>
        </a:p>
      </dgm:t>
    </dgm:pt>
    <dgm:pt modelId="{35419D71-3425-4B89-8A26-55E54C9975B5}" type="pres">
      <dgm:prSet presAssocID="{1ED6267B-37F4-4FF4-8E02-5A9D16A57571}" presName="dummy" presStyleCnt="0"/>
      <dgm:spPr/>
    </dgm:pt>
    <dgm:pt modelId="{C8C55E6F-2AB4-45D9-A20E-F6961C1C807B}" type="pres">
      <dgm:prSet presAssocID="{1ED6267B-37F4-4FF4-8E02-5A9D16A57571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DB2380-DEB1-46EE-B756-171D38B104A7}" type="pres">
      <dgm:prSet presAssocID="{B33A3AB4-4B20-456A-BF19-81309E003A1C}" presName="sibTrans" presStyleLbl="node1" presStyleIdx="5" presStyleCnt="6" custAng="1620922"/>
      <dgm:spPr/>
      <dgm:t>
        <a:bodyPr/>
        <a:lstStyle/>
        <a:p>
          <a:endParaRPr lang="es-MX"/>
        </a:p>
      </dgm:t>
    </dgm:pt>
  </dgm:ptLst>
  <dgm:cxnLst>
    <dgm:cxn modelId="{2A38009D-BD47-49A9-9064-8935394D6706}" type="presOf" srcId="{423208A0-CCE2-4572-993B-3C8F58130956}" destId="{66C83292-E1E5-4BD6-95F4-E9D3323A75A9}" srcOrd="0" destOrd="0" presId="urn:microsoft.com/office/officeart/2005/8/layout/cycle1"/>
    <dgm:cxn modelId="{64173F15-5C30-4194-AD9E-E0CEDB1286A0}" type="presOf" srcId="{6BCC0710-3123-45D7-8727-2C7F11EFD28B}" destId="{54F305B7-3F61-4909-B999-3D0D6574E9FE}" srcOrd="0" destOrd="0" presId="urn:microsoft.com/office/officeart/2005/8/layout/cycle1"/>
    <dgm:cxn modelId="{D96E958F-5169-4737-AFEC-8CB5F73B9F98}" type="presOf" srcId="{B7D92F9E-9C0C-4C9B-9E2A-2186973724AF}" destId="{B75CE04A-CA90-4192-9231-D7CD16409EA4}" srcOrd="0" destOrd="0" presId="urn:microsoft.com/office/officeart/2005/8/layout/cycle1"/>
    <dgm:cxn modelId="{7DFCF6EE-C67B-4635-B577-3D705FBC03EC}" type="presOf" srcId="{1ED6267B-37F4-4FF4-8E02-5A9D16A57571}" destId="{C8C55E6F-2AB4-45D9-A20E-F6961C1C807B}" srcOrd="0" destOrd="0" presId="urn:microsoft.com/office/officeart/2005/8/layout/cycle1"/>
    <dgm:cxn modelId="{9FB282E7-5AC8-487A-8BE2-C67A67153CBC}" type="presOf" srcId="{1A29F093-4E90-4088-9A64-43EFE630DC5C}" destId="{41F5A43C-1AD0-4C29-A83A-E75EFD0B1497}" srcOrd="0" destOrd="0" presId="urn:microsoft.com/office/officeart/2005/8/layout/cycle1"/>
    <dgm:cxn modelId="{7016D127-EA63-4DB9-9924-9622E17C3FCA}" srcId="{5BFD529C-127B-42BF-B4B2-A24FF8B2CBF7}" destId="{79D8E281-854E-4265-B4F0-D88626774C7C}" srcOrd="3" destOrd="0" parTransId="{25BB019D-F687-4920-A50B-CB4A86B88A3C}" sibTransId="{15118A9C-8776-4B04-B217-80403667873A}"/>
    <dgm:cxn modelId="{54CAB4F2-57E5-4FDB-BB74-34D82B798CA2}" type="presOf" srcId="{79D8E281-854E-4265-B4F0-D88626774C7C}" destId="{1289AD9E-CFAD-4366-AE23-AA3553A8520D}" srcOrd="0" destOrd="0" presId="urn:microsoft.com/office/officeart/2005/8/layout/cycle1"/>
    <dgm:cxn modelId="{B0DFC7C9-CCC4-4EC6-AC80-A5EECF1E72CB}" type="presOf" srcId="{B33A3AB4-4B20-456A-BF19-81309E003A1C}" destId="{99DB2380-DEB1-46EE-B756-171D38B104A7}" srcOrd="0" destOrd="0" presId="urn:microsoft.com/office/officeart/2005/8/layout/cycle1"/>
    <dgm:cxn modelId="{1DC89BE9-BBC8-4C12-82B3-68B659EF4284}" type="presOf" srcId="{15118A9C-8776-4B04-B217-80403667873A}" destId="{26E234D0-15E7-46B8-8802-B7809FEE300A}" srcOrd="0" destOrd="0" presId="urn:microsoft.com/office/officeart/2005/8/layout/cycle1"/>
    <dgm:cxn modelId="{A17F0F38-D9CE-47AF-BCEB-83FEC4DD7BA2}" srcId="{5BFD529C-127B-42BF-B4B2-A24FF8B2CBF7}" destId="{1A29F093-4E90-4088-9A64-43EFE630DC5C}" srcOrd="2" destOrd="0" parTransId="{353D9BEA-E79D-41D1-9559-C30FF64C456F}" sibTransId="{06CD3F56-46A0-458C-A9BB-14E01B9174C8}"/>
    <dgm:cxn modelId="{7DF525C8-E70F-463A-958A-C65FF13D56FE}" type="presOf" srcId="{0AE60891-707F-429B-84BE-88209A88A70B}" destId="{980CE52C-56E5-43EA-88C2-3B78825ACB7D}" srcOrd="0" destOrd="0" presId="urn:microsoft.com/office/officeart/2005/8/layout/cycle1"/>
    <dgm:cxn modelId="{798ED6FF-E827-4FB3-A4EA-F3AFAD40A7C8}" type="presOf" srcId="{60E34BE6-212C-4C07-BF5D-79E27E7231FA}" destId="{881AE26F-3FE2-45C4-853B-E20FC293413A}" srcOrd="0" destOrd="0" presId="urn:microsoft.com/office/officeart/2005/8/layout/cycle1"/>
    <dgm:cxn modelId="{60D972C9-2E04-4F1E-93CC-DC7F0489A1BB}" type="presOf" srcId="{5BFD529C-127B-42BF-B4B2-A24FF8B2CBF7}" destId="{F044584C-475D-422D-89E7-1A6CD62D6864}" srcOrd="0" destOrd="0" presId="urn:microsoft.com/office/officeart/2005/8/layout/cycle1"/>
    <dgm:cxn modelId="{606FE7AB-8797-4168-8295-923A76BCC914}" type="presOf" srcId="{06CD3F56-46A0-458C-A9BB-14E01B9174C8}" destId="{D896D646-9129-46BE-BDCD-CCBD481E6172}" srcOrd="0" destOrd="0" presId="urn:microsoft.com/office/officeart/2005/8/layout/cycle1"/>
    <dgm:cxn modelId="{9AE6ED2B-BE7C-46B3-A464-7E9CB560006E}" srcId="{5BFD529C-127B-42BF-B4B2-A24FF8B2CBF7}" destId="{423208A0-CCE2-4572-993B-3C8F58130956}" srcOrd="0" destOrd="0" parTransId="{75EABA28-8911-4298-AEC5-5D3657CC949E}" sibTransId="{6BCC0710-3123-45D7-8727-2C7F11EFD28B}"/>
    <dgm:cxn modelId="{90AE836D-DF88-4AC9-9EB4-BB1A52BC88E2}" srcId="{5BFD529C-127B-42BF-B4B2-A24FF8B2CBF7}" destId="{1ED6267B-37F4-4FF4-8E02-5A9D16A57571}" srcOrd="5" destOrd="0" parTransId="{E36C54DE-4EBA-4B31-877A-CB2A0F5E4640}" sibTransId="{B33A3AB4-4B20-456A-BF19-81309E003A1C}"/>
    <dgm:cxn modelId="{88C39F6A-0A51-4F6D-9F88-2E5D1226B962}" type="presOf" srcId="{1088F0D7-EE39-4893-92D3-83CE61750AFE}" destId="{D8293F24-EF3B-4301-ACAC-A8E1E7FC38A4}" srcOrd="0" destOrd="0" presId="urn:microsoft.com/office/officeart/2005/8/layout/cycle1"/>
    <dgm:cxn modelId="{42CE7C22-BF29-464A-85AF-0BABAF4A8F7F}" srcId="{5BFD529C-127B-42BF-B4B2-A24FF8B2CBF7}" destId="{B7D92F9E-9C0C-4C9B-9E2A-2186973724AF}" srcOrd="4" destOrd="0" parTransId="{B8F6FC67-77C6-4597-B633-635AF829DA0D}" sibTransId="{1088F0D7-EE39-4893-92D3-83CE61750AFE}"/>
    <dgm:cxn modelId="{61EFA899-358B-4D7B-95D3-A1C6385A451B}" srcId="{5BFD529C-127B-42BF-B4B2-A24FF8B2CBF7}" destId="{60E34BE6-212C-4C07-BF5D-79E27E7231FA}" srcOrd="1" destOrd="0" parTransId="{A9FE2F49-0CE4-4FF8-984F-7A883F6B2A4F}" sibTransId="{0AE60891-707F-429B-84BE-88209A88A70B}"/>
    <dgm:cxn modelId="{D50A0BE9-2E97-4C2A-87AD-45181702A4DA}" type="presParOf" srcId="{F044584C-475D-422D-89E7-1A6CD62D6864}" destId="{B7EED34C-A3C7-44E1-A5DA-1EAAE091643E}" srcOrd="0" destOrd="0" presId="urn:microsoft.com/office/officeart/2005/8/layout/cycle1"/>
    <dgm:cxn modelId="{CE7C5DC9-C961-4938-A974-35907DECC2C8}" type="presParOf" srcId="{F044584C-475D-422D-89E7-1A6CD62D6864}" destId="{66C83292-E1E5-4BD6-95F4-E9D3323A75A9}" srcOrd="1" destOrd="0" presId="urn:microsoft.com/office/officeart/2005/8/layout/cycle1"/>
    <dgm:cxn modelId="{23E471B5-1A22-4582-8C9E-22D71C0FD97F}" type="presParOf" srcId="{F044584C-475D-422D-89E7-1A6CD62D6864}" destId="{54F305B7-3F61-4909-B999-3D0D6574E9FE}" srcOrd="2" destOrd="0" presId="urn:microsoft.com/office/officeart/2005/8/layout/cycle1"/>
    <dgm:cxn modelId="{36D5FC74-1313-4D80-81DD-2CF96D165D48}" type="presParOf" srcId="{F044584C-475D-422D-89E7-1A6CD62D6864}" destId="{AB28170A-A25A-40B4-A91D-FA6CA4212496}" srcOrd="3" destOrd="0" presId="urn:microsoft.com/office/officeart/2005/8/layout/cycle1"/>
    <dgm:cxn modelId="{76D6778E-375E-4B98-8F4C-B9EF2ECA73CF}" type="presParOf" srcId="{F044584C-475D-422D-89E7-1A6CD62D6864}" destId="{881AE26F-3FE2-45C4-853B-E20FC293413A}" srcOrd="4" destOrd="0" presId="urn:microsoft.com/office/officeart/2005/8/layout/cycle1"/>
    <dgm:cxn modelId="{35BD38AC-B2BF-40C2-89A8-DD025E8AA9E3}" type="presParOf" srcId="{F044584C-475D-422D-89E7-1A6CD62D6864}" destId="{980CE52C-56E5-43EA-88C2-3B78825ACB7D}" srcOrd="5" destOrd="0" presId="urn:microsoft.com/office/officeart/2005/8/layout/cycle1"/>
    <dgm:cxn modelId="{3B17193D-1468-4D94-AFF0-58E17857D565}" type="presParOf" srcId="{F044584C-475D-422D-89E7-1A6CD62D6864}" destId="{5ED467A6-DFE1-4FE9-95E0-512C0A09A2E1}" srcOrd="6" destOrd="0" presId="urn:microsoft.com/office/officeart/2005/8/layout/cycle1"/>
    <dgm:cxn modelId="{99312B47-5B52-45F5-85CD-EF2EFA2946BB}" type="presParOf" srcId="{F044584C-475D-422D-89E7-1A6CD62D6864}" destId="{41F5A43C-1AD0-4C29-A83A-E75EFD0B1497}" srcOrd="7" destOrd="0" presId="urn:microsoft.com/office/officeart/2005/8/layout/cycle1"/>
    <dgm:cxn modelId="{E86CF017-7F2F-4C7E-9E5B-329F24FB46DE}" type="presParOf" srcId="{F044584C-475D-422D-89E7-1A6CD62D6864}" destId="{D896D646-9129-46BE-BDCD-CCBD481E6172}" srcOrd="8" destOrd="0" presId="urn:microsoft.com/office/officeart/2005/8/layout/cycle1"/>
    <dgm:cxn modelId="{BB63397D-6D1F-40E0-A225-29104801C4D8}" type="presParOf" srcId="{F044584C-475D-422D-89E7-1A6CD62D6864}" destId="{BC1418EA-0A38-47CA-9AA8-CE80604EB3D4}" srcOrd="9" destOrd="0" presId="urn:microsoft.com/office/officeart/2005/8/layout/cycle1"/>
    <dgm:cxn modelId="{B2254303-F570-486E-B73B-3F526270C6F9}" type="presParOf" srcId="{F044584C-475D-422D-89E7-1A6CD62D6864}" destId="{1289AD9E-CFAD-4366-AE23-AA3553A8520D}" srcOrd="10" destOrd="0" presId="urn:microsoft.com/office/officeart/2005/8/layout/cycle1"/>
    <dgm:cxn modelId="{09D7A5D4-7F10-476E-BB22-AAD6EF0BD9B9}" type="presParOf" srcId="{F044584C-475D-422D-89E7-1A6CD62D6864}" destId="{26E234D0-15E7-46B8-8802-B7809FEE300A}" srcOrd="11" destOrd="0" presId="urn:microsoft.com/office/officeart/2005/8/layout/cycle1"/>
    <dgm:cxn modelId="{81BEF36E-BFA0-41F3-9B73-90538CEDF5B6}" type="presParOf" srcId="{F044584C-475D-422D-89E7-1A6CD62D6864}" destId="{29CB4BFC-5B22-458E-8E4B-99254EA096A5}" srcOrd="12" destOrd="0" presId="urn:microsoft.com/office/officeart/2005/8/layout/cycle1"/>
    <dgm:cxn modelId="{874992DE-60E3-4396-A8FA-006CEED7EBEA}" type="presParOf" srcId="{F044584C-475D-422D-89E7-1A6CD62D6864}" destId="{B75CE04A-CA90-4192-9231-D7CD16409EA4}" srcOrd="13" destOrd="0" presId="urn:microsoft.com/office/officeart/2005/8/layout/cycle1"/>
    <dgm:cxn modelId="{B614D868-79C3-4A7C-8C9F-81CC9A851FE3}" type="presParOf" srcId="{F044584C-475D-422D-89E7-1A6CD62D6864}" destId="{D8293F24-EF3B-4301-ACAC-A8E1E7FC38A4}" srcOrd="14" destOrd="0" presId="urn:microsoft.com/office/officeart/2005/8/layout/cycle1"/>
    <dgm:cxn modelId="{8C1735B7-C9EF-4DFB-9529-49A6E8F3711A}" type="presParOf" srcId="{F044584C-475D-422D-89E7-1A6CD62D6864}" destId="{35419D71-3425-4B89-8A26-55E54C9975B5}" srcOrd="15" destOrd="0" presId="urn:microsoft.com/office/officeart/2005/8/layout/cycle1"/>
    <dgm:cxn modelId="{CCE7C8CC-D18E-4378-A393-BBC68B3ECED3}" type="presParOf" srcId="{F044584C-475D-422D-89E7-1A6CD62D6864}" destId="{C8C55E6F-2AB4-45D9-A20E-F6961C1C807B}" srcOrd="16" destOrd="0" presId="urn:microsoft.com/office/officeart/2005/8/layout/cycle1"/>
    <dgm:cxn modelId="{1A1954DA-8096-44E0-977E-4BD193DEAC7E}" type="presParOf" srcId="{F044584C-475D-422D-89E7-1A6CD62D6864}" destId="{99DB2380-DEB1-46EE-B756-171D38B104A7}" srcOrd="17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79D2C-C621-4756-B823-6E7FC3A449C7}" type="doc">
      <dgm:prSet loTypeId="urn:microsoft.com/office/officeart/2011/layout/HexagonRadial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2E0EFAD-AA55-4E7A-A704-F7C82DF2A39F}">
      <dgm:prSet phldrT="[Texto]" custT="1"/>
      <dgm:spPr/>
      <dgm:t>
        <a:bodyPr/>
        <a:lstStyle/>
        <a:p>
          <a:r>
            <a:rPr lang="es-MX" sz="2000" dirty="0" smtClean="0"/>
            <a:t>Ciclo de Gestión Pública</a:t>
          </a:r>
          <a:endParaRPr lang="es-MX" sz="2000" dirty="0"/>
        </a:p>
      </dgm:t>
    </dgm:pt>
    <dgm:pt modelId="{C965062A-63E4-45CC-B2FF-3AF7A6FB0C4A}" type="parTrans" cxnId="{131F065E-749D-430D-82C3-B8913BA2A8D7}">
      <dgm:prSet/>
      <dgm:spPr/>
      <dgm:t>
        <a:bodyPr/>
        <a:lstStyle/>
        <a:p>
          <a:endParaRPr lang="es-MX"/>
        </a:p>
      </dgm:t>
    </dgm:pt>
    <dgm:pt modelId="{E20417F0-DF03-4381-ACC5-F71E9967154C}" type="sibTrans" cxnId="{131F065E-749D-430D-82C3-B8913BA2A8D7}">
      <dgm:prSet/>
      <dgm:spPr/>
      <dgm:t>
        <a:bodyPr/>
        <a:lstStyle/>
        <a:p>
          <a:endParaRPr lang="es-MX"/>
        </a:p>
      </dgm:t>
    </dgm:pt>
    <dgm:pt modelId="{87D0F27A-157B-4972-A9C7-B8B41C399FAF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sz="1800" dirty="0" smtClean="0"/>
            <a:t>Planeación estratégica </a:t>
          </a:r>
          <a:endParaRPr lang="es-MX" sz="1800" dirty="0"/>
        </a:p>
      </dgm:t>
    </dgm:pt>
    <dgm:pt modelId="{B158D156-CE14-4173-882D-5344C8F18CB2}" type="parTrans" cxnId="{80033DC7-BB0D-4C0F-AD44-51D4F63A0642}">
      <dgm:prSet/>
      <dgm:spPr/>
      <dgm:t>
        <a:bodyPr/>
        <a:lstStyle/>
        <a:p>
          <a:endParaRPr lang="es-MX"/>
        </a:p>
      </dgm:t>
    </dgm:pt>
    <dgm:pt modelId="{3C73CE6E-D362-4CFE-81F6-C50881AC989E}" type="sibTrans" cxnId="{80033DC7-BB0D-4C0F-AD44-51D4F63A0642}">
      <dgm:prSet/>
      <dgm:spPr/>
      <dgm:t>
        <a:bodyPr/>
        <a:lstStyle/>
        <a:p>
          <a:endParaRPr lang="es-MX"/>
        </a:p>
      </dgm:t>
    </dgm:pt>
    <dgm:pt modelId="{C7031101-7453-44D1-A6D8-9ED87E6C3409}">
      <dgm:prSet phldrT="[Texto]" custT="1"/>
      <dgm:spPr/>
      <dgm:t>
        <a:bodyPr/>
        <a:lstStyle/>
        <a:p>
          <a:r>
            <a:rPr lang="es-MX" sz="2000" dirty="0" smtClean="0"/>
            <a:t>Planeación</a:t>
          </a:r>
          <a:endParaRPr lang="es-MX" sz="2000" dirty="0"/>
        </a:p>
      </dgm:t>
    </dgm:pt>
    <dgm:pt modelId="{2C8161BC-8618-4851-9E29-717EEEB6B63A}" type="parTrans" cxnId="{67F0B67F-B3D2-4E02-B481-F432C215D9C2}">
      <dgm:prSet/>
      <dgm:spPr/>
      <dgm:t>
        <a:bodyPr/>
        <a:lstStyle/>
        <a:p>
          <a:endParaRPr lang="es-MX"/>
        </a:p>
      </dgm:t>
    </dgm:pt>
    <dgm:pt modelId="{1031D792-4BF6-4013-B57D-AEC9F5BDF413}" type="sibTrans" cxnId="{67F0B67F-B3D2-4E02-B481-F432C215D9C2}">
      <dgm:prSet/>
      <dgm:spPr/>
      <dgm:t>
        <a:bodyPr/>
        <a:lstStyle/>
        <a:p>
          <a:endParaRPr lang="es-MX"/>
        </a:p>
      </dgm:t>
    </dgm:pt>
    <dgm:pt modelId="{5A7BD9A6-9776-47D3-B89C-E23CB696E5FB}">
      <dgm:prSet phldrT="[Texto]" custT="1"/>
      <dgm:spPr/>
      <dgm:t>
        <a:bodyPr/>
        <a:lstStyle/>
        <a:p>
          <a:r>
            <a:rPr lang="es-MX" sz="1600" b="1" dirty="0" smtClean="0"/>
            <a:t>Programación</a:t>
          </a:r>
          <a:endParaRPr lang="es-MX" sz="1600" b="1" dirty="0"/>
        </a:p>
      </dgm:t>
    </dgm:pt>
    <dgm:pt modelId="{0CDFC388-8FBA-4A3D-A4EA-403AD4D21453}" type="parTrans" cxnId="{3EBE9749-4E56-413E-B8E1-1F3A4CBA26F5}">
      <dgm:prSet/>
      <dgm:spPr/>
      <dgm:t>
        <a:bodyPr/>
        <a:lstStyle/>
        <a:p>
          <a:endParaRPr lang="es-MX"/>
        </a:p>
      </dgm:t>
    </dgm:pt>
    <dgm:pt modelId="{EC5A0D04-89B1-4791-912A-D0306A3169C3}" type="sibTrans" cxnId="{3EBE9749-4E56-413E-B8E1-1F3A4CBA26F5}">
      <dgm:prSet/>
      <dgm:spPr/>
      <dgm:t>
        <a:bodyPr/>
        <a:lstStyle/>
        <a:p>
          <a:endParaRPr lang="es-MX"/>
        </a:p>
      </dgm:t>
    </dgm:pt>
    <dgm:pt modelId="{5989C8FE-659D-4600-90D4-5722B4C7CC87}">
      <dgm:prSet phldrT="[Texto]" custT="1"/>
      <dgm:spPr/>
      <dgm:t>
        <a:bodyPr/>
        <a:lstStyle/>
        <a:p>
          <a:r>
            <a:rPr lang="es-MX" sz="1350" b="1" dirty="0" err="1" smtClean="0"/>
            <a:t>Presupuestación</a:t>
          </a:r>
          <a:endParaRPr lang="es-MX" sz="1350" b="1" dirty="0"/>
        </a:p>
      </dgm:t>
    </dgm:pt>
    <dgm:pt modelId="{9EB5A748-A7D5-4285-81E3-FC612BC8547E}" type="parTrans" cxnId="{E52512E1-AD33-4113-B902-C55A62E64184}">
      <dgm:prSet/>
      <dgm:spPr/>
      <dgm:t>
        <a:bodyPr/>
        <a:lstStyle/>
        <a:p>
          <a:endParaRPr lang="es-MX"/>
        </a:p>
      </dgm:t>
    </dgm:pt>
    <dgm:pt modelId="{C6614AEA-B466-421A-8E14-B1238DD9A192}" type="sibTrans" cxnId="{E52512E1-AD33-4113-B902-C55A62E64184}">
      <dgm:prSet/>
      <dgm:spPr/>
      <dgm:t>
        <a:bodyPr/>
        <a:lstStyle/>
        <a:p>
          <a:endParaRPr lang="es-MX"/>
        </a:p>
      </dgm:t>
    </dgm:pt>
    <dgm:pt modelId="{BFBB3D3C-7D8C-4DDD-BD8E-274001F91C2A}">
      <dgm:prSet phldrT="[Texto]" custT="1"/>
      <dgm:spPr/>
      <dgm:t>
        <a:bodyPr/>
        <a:lstStyle/>
        <a:p>
          <a:r>
            <a:rPr lang="es-MX" sz="1800" dirty="0" smtClean="0"/>
            <a:t>Seguimiento y monitoreo</a:t>
          </a:r>
          <a:endParaRPr lang="es-MX" sz="1800" dirty="0"/>
        </a:p>
      </dgm:t>
    </dgm:pt>
    <dgm:pt modelId="{90C63228-DBE0-400F-BB67-ABAECED72331}" type="parTrans" cxnId="{9BAD50BA-F183-4D97-A29C-98D8A4BF208C}">
      <dgm:prSet/>
      <dgm:spPr/>
      <dgm:t>
        <a:bodyPr/>
        <a:lstStyle/>
        <a:p>
          <a:endParaRPr lang="es-MX"/>
        </a:p>
      </dgm:t>
    </dgm:pt>
    <dgm:pt modelId="{11C6ADEB-8A38-46D1-AE62-DBD341E9777A}" type="sibTrans" cxnId="{9BAD50BA-F183-4D97-A29C-98D8A4BF208C}">
      <dgm:prSet/>
      <dgm:spPr/>
      <dgm:t>
        <a:bodyPr/>
        <a:lstStyle/>
        <a:p>
          <a:endParaRPr lang="es-MX"/>
        </a:p>
      </dgm:t>
    </dgm:pt>
    <dgm:pt modelId="{250E6859-12F0-460E-8CF9-17849DC5A135}">
      <dgm:prSet phldrT="[Texto]" custT="1"/>
      <dgm:spPr/>
      <dgm:t>
        <a:bodyPr/>
        <a:lstStyle/>
        <a:p>
          <a:r>
            <a:rPr lang="es-MX" sz="1800" dirty="0" smtClean="0"/>
            <a:t>Evaluación y rendición de cuentas</a:t>
          </a:r>
          <a:endParaRPr lang="es-MX" sz="1800" dirty="0"/>
        </a:p>
      </dgm:t>
    </dgm:pt>
    <dgm:pt modelId="{584A4611-189F-495B-B966-A0C80FF1E951}" type="parTrans" cxnId="{4D7D177A-9FAF-4644-BE64-BCE14061037A}">
      <dgm:prSet/>
      <dgm:spPr/>
      <dgm:t>
        <a:bodyPr/>
        <a:lstStyle/>
        <a:p>
          <a:endParaRPr lang="es-MX"/>
        </a:p>
      </dgm:t>
    </dgm:pt>
    <dgm:pt modelId="{361F474F-4D1D-4BDB-84D0-78E61519B11B}" type="sibTrans" cxnId="{4D7D177A-9FAF-4644-BE64-BCE14061037A}">
      <dgm:prSet/>
      <dgm:spPr/>
      <dgm:t>
        <a:bodyPr/>
        <a:lstStyle/>
        <a:p>
          <a:endParaRPr lang="es-MX"/>
        </a:p>
      </dgm:t>
    </dgm:pt>
    <dgm:pt modelId="{59E36F7F-7A31-4B2A-956C-9DFABAFAB38D}" type="pres">
      <dgm:prSet presAssocID="{56479D2C-C621-4756-B823-6E7FC3A449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E840F2D6-A2F0-4465-A651-1B94E47C3841}" type="pres">
      <dgm:prSet presAssocID="{A2E0EFAD-AA55-4E7A-A704-F7C82DF2A39F}" presName="Parent" presStyleLbl="node0" presStyleIdx="0" presStyleCnt="1">
        <dgm:presLayoutVars>
          <dgm:chMax val="6"/>
          <dgm:chPref val="6"/>
        </dgm:presLayoutVars>
      </dgm:prSet>
      <dgm:spPr>
        <a:prstGeom prst="ellipse">
          <a:avLst/>
        </a:prstGeom>
      </dgm:spPr>
      <dgm:t>
        <a:bodyPr/>
        <a:lstStyle/>
        <a:p>
          <a:endParaRPr lang="es-MX"/>
        </a:p>
      </dgm:t>
    </dgm:pt>
    <dgm:pt modelId="{08FE3C8B-96BF-4048-9C27-EE00A07EA57E}" type="pres">
      <dgm:prSet presAssocID="{87D0F27A-157B-4972-A9C7-B8B41C399FAF}" presName="Accent1" presStyleCnt="0"/>
      <dgm:spPr/>
    </dgm:pt>
    <dgm:pt modelId="{0844249D-EA06-49DA-9270-03B61BBDC265}" type="pres">
      <dgm:prSet presAssocID="{87D0F27A-157B-4972-A9C7-B8B41C399FAF}" presName="Accent" presStyleLbl="bgShp" presStyleIdx="0" presStyleCnt="6"/>
      <dgm:spPr/>
    </dgm:pt>
    <dgm:pt modelId="{3B9DF699-7629-4F00-A644-FDD6E19D3CAD}" type="pres">
      <dgm:prSet presAssocID="{87D0F27A-157B-4972-A9C7-B8B41C399FA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AC9E70-80BD-45DF-BEFB-BF2166683EDF}" type="pres">
      <dgm:prSet presAssocID="{C7031101-7453-44D1-A6D8-9ED87E6C3409}" presName="Accent2" presStyleCnt="0"/>
      <dgm:spPr/>
    </dgm:pt>
    <dgm:pt modelId="{96F462E7-3F61-4CB7-83A8-7B6CA3C712A6}" type="pres">
      <dgm:prSet presAssocID="{C7031101-7453-44D1-A6D8-9ED87E6C3409}" presName="Accent" presStyleLbl="bgShp" presStyleIdx="1" presStyleCnt="6"/>
      <dgm:spPr/>
    </dgm:pt>
    <dgm:pt modelId="{7BE7103D-5FEC-49AA-901D-8AEAE55C93F8}" type="pres">
      <dgm:prSet presAssocID="{C7031101-7453-44D1-A6D8-9ED87E6C340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BE7071-A38F-45B8-AFD3-1AE2F1128EDE}" type="pres">
      <dgm:prSet presAssocID="{5A7BD9A6-9776-47D3-B89C-E23CB696E5FB}" presName="Accent3" presStyleCnt="0"/>
      <dgm:spPr/>
    </dgm:pt>
    <dgm:pt modelId="{2A57D003-372D-4590-902A-37F3CF60C6F8}" type="pres">
      <dgm:prSet presAssocID="{5A7BD9A6-9776-47D3-B89C-E23CB696E5FB}" presName="Accent" presStyleLbl="bgShp" presStyleIdx="2" presStyleCnt="6"/>
      <dgm:spPr/>
    </dgm:pt>
    <dgm:pt modelId="{EA1E7666-C520-4067-A3FF-92CC38A3721B}" type="pres">
      <dgm:prSet presAssocID="{5A7BD9A6-9776-47D3-B89C-E23CB696E5F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53BE67-83CE-400B-8940-E677F1456153}" type="pres">
      <dgm:prSet presAssocID="{5989C8FE-659D-4600-90D4-5722B4C7CC87}" presName="Accent4" presStyleCnt="0"/>
      <dgm:spPr/>
    </dgm:pt>
    <dgm:pt modelId="{A0AFAF92-AAE0-4A09-B12D-09D35AB95EF7}" type="pres">
      <dgm:prSet presAssocID="{5989C8FE-659D-4600-90D4-5722B4C7CC87}" presName="Accent" presStyleLbl="bgShp" presStyleIdx="3" presStyleCnt="6"/>
      <dgm:spPr/>
    </dgm:pt>
    <dgm:pt modelId="{10DEA50F-4C31-4B14-A1F9-22BC44ACB677}" type="pres">
      <dgm:prSet presAssocID="{5989C8FE-659D-4600-90D4-5722B4C7CC87}" presName="Child4" presStyleLbl="node1" presStyleIdx="3" presStyleCnt="6" custLinFactNeighborX="5226" custLinFactNeighborY="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1E4244-5B4A-466F-B9AA-4FF9CA14E17B}" type="pres">
      <dgm:prSet presAssocID="{BFBB3D3C-7D8C-4DDD-BD8E-274001F91C2A}" presName="Accent5" presStyleCnt="0"/>
      <dgm:spPr/>
    </dgm:pt>
    <dgm:pt modelId="{2AD8AD99-43D1-4EB6-8C13-3AA320C7D8C6}" type="pres">
      <dgm:prSet presAssocID="{BFBB3D3C-7D8C-4DDD-BD8E-274001F91C2A}" presName="Accent" presStyleLbl="bgShp" presStyleIdx="4" presStyleCnt="6"/>
      <dgm:spPr/>
    </dgm:pt>
    <dgm:pt modelId="{95FF7589-D867-4572-B8F8-F870A38163B4}" type="pres">
      <dgm:prSet presAssocID="{BFBB3D3C-7D8C-4DDD-BD8E-274001F91C2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14C85F-3ADA-44DD-996C-939D81FF7C65}" type="pres">
      <dgm:prSet presAssocID="{250E6859-12F0-460E-8CF9-17849DC5A135}" presName="Accent6" presStyleCnt="0"/>
      <dgm:spPr/>
    </dgm:pt>
    <dgm:pt modelId="{B124C177-96CD-409A-93ED-171A2DDBE655}" type="pres">
      <dgm:prSet presAssocID="{250E6859-12F0-460E-8CF9-17849DC5A135}" presName="Accent" presStyleLbl="bgShp" presStyleIdx="5" presStyleCnt="6"/>
      <dgm:spPr/>
    </dgm:pt>
    <dgm:pt modelId="{1143EB2E-9572-4F94-BE0C-776DC678A353}" type="pres">
      <dgm:prSet presAssocID="{250E6859-12F0-460E-8CF9-17849DC5A13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D7D177A-9FAF-4644-BE64-BCE14061037A}" srcId="{A2E0EFAD-AA55-4E7A-A704-F7C82DF2A39F}" destId="{250E6859-12F0-460E-8CF9-17849DC5A135}" srcOrd="5" destOrd="0" parTransId="{584A4611-189F-495B-B966-A0C80FF1E951}" sibTransId="{361F474F-4D1D-4BDB-84D0-78E61519B11B}"/>
    <dgm:cxn modelId="{E52512E1-AD33-4113-B902-C55A62E64184}" srcId="{A2E0EFAD-AA55-4E7A-A704-F7C82DF2A39F}" destId="{5989C8FE-659D-4600-90D4-5722B4C7CC87}" srcOrd="3" destOrd="0" parTransId="{9EB5A748-A7D5-4285-81E3-FC612BC8547E}" sibTransId="{C6614AEA-B466-421A-8E14-B1238DD9A192}"/>
    <dgm:cxn modelId="{131F065E-749D-430D-82C3-B8913BA2A8D7}" srcId="{56479D2C-C621-4756-B823-6E7FC3A449C7}" destId="{A2E0EFAD-AA55-4E7A-A704-F7C82DF2A39F}" srcOrd="0" destOrd="0" parTransId="{C965062A-63E4-45CC-B2FF-3AF7A6FB0C4A}" sibTransId="{E20417F0-DF03-4381-ACC5-F71E9967154C}"/>
    <dgm:cxn modelId="{80033DC7-BB0D-4C0F-AD44-51D4F63A0642}" srcId="{A2E0EFAD-AA55-4E7A-A704-F7C82DF2A39F}" destId="{87D0F27A-157B-4972-A9C7-B8B41C399FAF}" srcOrd="0" destOrd="0" parTransId="{B158D156-CE14-4173-882D-5344C8F18CB2}" sibTransId="{3C73CE6E-D362-4CFE-81F6-C50881AC989E}"/>
    <dgm:cxn modelId="{2C6587BD-9576-4856-8539-F1398BB75597}" type="presOf" srcId="{56479D2C-C621-4756-B823-6E7FC3A449C7}" destId="{59E36F7F-7A31-4B2A-956C-9DFABAFAB38D}" srcOrd="0" destOrd="0" presId="urn:microsoft.com/office/officeart/2011/layout/HexagonRadial"/>
    <dgm:cxn modelId="{25AEBF29-0217-4188-B16E-CE91F519E04E}" type="presOf" srcId="{A2E0EFAD-AA55-4E7A-A704-F7C82DF2A39F}" destId="{E840F2D6-A2F0-4465-A651-1B94E47C3841}" srcOrd="0" destOrd="0" presId="urn:microsoft.com/office/officeart/2011/layout/HexagonRadial"/>
    <dgm:cxn modelId="{C8A70032-2653-4A6A-B27A-834E9B657D25}" type="presOf" srcId="{5989C8FE-659D-4600-90D4-5722B4C7CC87}" destId="{10DEA50F-4C31-4B14-A1F9-22BC44ACB677}" srcOrd="0" destOrd="0" presId="urn:microsoft.com/office/officeart/2011/layout/HexagonRadial"/>
    <dgm:cxn modelId="{F43C0D56-1ACC-461F-8117-61AE807CE651}" type="presOf" srcId="{C7031101-7453-44D1-A6D8-9ED87E6C3409}" destId="{7BE7103D-5FEC-49AA-901D-8AEAE55C93F8}" srcOrd="0" destOrd="0" presId="urn:microsoft.com/office/officeart/2011/layout/HexagonRadial"/>
    <dgm:cxn modelId="{6A706BD2-D9CE-445D-8DD7-282FB97FDE9B}" type="presOf" srcId="{BFBB3D3C-7D8C-4DDD-BD8E-274001F91C2A}" destId="{95FF7589-D867-4572-B8F8-F870A38163B4}" srcOrd="0" destOrd="0" presId="urn:microsoft.com/office/officeart/2011/layout/HexagonRadial"/>
    <dgm:cxn modelId="{3A5AC029-177D-4464-8BD7-5544761EDD5C}" type="presOf" srcId="{250E6859-12F0-460E-8CF9-17849DC5A135}" destId="{1143EB2E-9572-4F94-BE0C-776DC678A353}" srcOrd="0" destOrd="0" presId="urn:microsoft.com/office/officeart/2011/layout/HexagonRadial"/>
    <dgm:cxn modelId="{67F0B67F-B3D2-4E02-B481-F432C215D9C2}" srcId="{A2E0EFAD-AA55-4E7A-A704-F7C82DF2A39F}" destId="{C7031101-7453-44D1-A6D8-9ED87E6C3409}" srcOrd="1" destOrd="0" parTransId="{2C8161BC-8618-4851-9E29-717EEEB6B63A}" sibTransId="{1031D792-4BF6-4013-B57D-AEC9F5BDF413}"/>
    <dgm:cxn modelId="{A79E6B30-8D6D-49FC-8927-689C7725D85A}" type="presOf" srcId="{87D0F27A-157B-4972-A9C7-B8B41C399FAF}" destId="{3B9DF699-7629-4F00-A644-FDD6E19D3CAD}" srcOrd="0" destOrd="0" presId="urn:microsoft.com/office/officeart/2011/layout/HexagonRadial"/>
    <dgm:cxn modelId="{3EBE9749-4E56-413E-B8E1-1F3A4CBA26F5}" srcId="{A2E0EFAD-AA55-4E7A-A704-F7C82DF2A39F}" destId="{5A7BD9A6-9776-47D3-B89C-E23CB696E5FB}" srcOrd="2" destOrd="0" parTransId="{0CDFC388-8FBA-4A3D-A4EA-403AD4D21453}" sibTransId="{EC5A0D04-89B1-4791-912A-D0306A3169C3}"/>
    <dgm:cxn modelId="{892DAD5D-A2AF-4C05-A013-6D7B7AD02B60}" type="presOf" srcId="{5A7BD9A6-9776-47D3-B89C-E23CB696E5FB}" destId="{EA1E7666-C520-4067-A3FF-92CC38A3721B}" srcOrd="0" destOrd="0" presId="urn:microsoft.com/office/officeart/2011/layout/HexagonRadial"/>
    <dgm:cxn modelId="{9BAD50BA-F183-4D97-A29C-98D8A4BF208C}" srcId="{A2E0EFAD-AA55-4E7A-A704-F7C82DF2A39F}" destId="{BFBB3D3C-7D8C-4DDD-BD8E-274001F91C2A}" srcOrd="4" destOrd="0" parTransId="{90C63228-DBE0-400F-BB67-ABAECED72331}" sibTransId="{11C6ADEB-8A38-46D1-AE62-DBD341E9777A}"/>
    <dgm:cxn modelId="{6B480358-4061-4976-804B-FED2DA5F5660}" type="presParOf" srcId="{59E36F7F-7A31-4B2A-956C-9DFABAFAB38D}" destId="{E840F2D6-A2F0-4465-A651-1B94E47C3841}" srcOrd="0" destOrd="0" presId="urn:microsoft.com/office/officeart/2011/layout/HexagonRadial"/>
    <dgm:cxn modelId="{BED18A22-2F7F-467F-8311-5CA1A8E49A2E}" type="presParOf" srcId="{59E36F7F-7A31-4B2A-956C-9DFABAFAB38D}" destId="{08FE3C8B-96BF-4048-9C27-EE00A07EA57E}" srcOrd="1" destOrd="0" presId="urn:microsoft.com/office/officeart/2011/layout/HexagonRadial"/>
    <dgm:cxn modelId="{69494F1B-3984-49AF-95A7-AD7082A46B8B}" type="presParOf" srcId="{08FE3C8B-96BF-4048-9C27-EE00A07EA57E}" destId="{0844249D-EA06-49DA-9270-03B61BBDC265}" srcOrd="0" destOrd="0" presId="urn:microsoft.com/office/officeart/2011/layout/HexagonRadial"/>
    <dgm:cxn modelId="{499A8F2F-F284-49BA-97C6-1F94E8736C6B}" type="presParOf" srcId="{59E36F7F-7A31-4B2A-956C-9DFABAFAB38D}" destId="{3B9DF699-7629-4F00-A644-FDD6E19D3CAD}" srcOrd="2" destOrd="0" presId="urn:microsoft.com/office/officeart/2011/layout/HexagonRadial"/>
    <dgm:cxn modelId="{2798A0AF-A3D2-4240-86F7-A17C2FE19F69}" type="presParOf" srcId="{59E36F7F-7A31-4B2A-956C-9DFABAFAB38D}" destId="{BCAC9E70-80BD-45DF-BEFB-BF2166683EDF}" srcOrd="3" destOrd="0" presId="urn:microsoft.com/office/officeart/2011/layout/HexagonRadial"/>
    <dgm:cxn modelId="{D55FCD38-DB8E-41D2-BE7C-2C1BCD2BD433}" type="presParOf" srcId="{BCAC9E70-80BD-45DF-BEFB-BF2166683EDF}" destId="{96F462E7-3F61-4CB7-83A8-7B6CA3C712A6}" srcOrd="0" destOrd="0" presId="urn:microsoft.com/office/officeart/2011/layout/HexagonRadial"/>
    <dgm:cxn modelId="{FDA17EAC-87F1-42C6-B03D-42BCDFFF62F4}" type="presParOf" srcId="{59E36F7F-7A31-4B2A-956C-9DFABAFAB38D}" destId="{7BE7103D-5FEC-49AA-901D-8AEAE55C93F8}" srcOrd="4" destOrd="0" presId="urn:microsoft.com/office/officeart/2011/layout/HexagonRadial"/>
    <dgm:cxn modelId="{E4C54713-5D1A-4CAC-BB2A-952709CF8C85}" type="presParOf" srcId="{59E36F7F-7A31-4B2A-956C-9DFABAFAB38D}" destId="{45BE7071-A38F-45B8-AFD3-1AE2F1128EDE}" srcOrd="5" destOrd="0" presId="urn:microsoft.com/office/officeart/2011/layout/HexagonRadial"/>
    <dgm:cxn modelId="{95BD562F-8CFB-44C8-B082-4B133E8354F4}" type="presParOf" srcId="{45BE7071-A38F-45B8-AFD3-1AE2F1128EDE}" destId="{2A57D003-372D-4590-902A-37F3CF60C6F8}" srcOrd="0" destOrd="0" presId="urn:microsoft.com/office/officeart/2011/layout/HexagonRadial"/>
    <dgm:cxn modelId="{8C05B26C-F8BC-4053-B84D-4A19814DED2B}" type="presParOf" srcId="{59E36F7F-7A31-4B2A-956C-9DFABAFAB38D}" destId="{EA1E7666-C520-4067-A3FF-92CC38A3721B}" srcOrd="6" destOrd="0" presId="urn:microsoft.com/office/officeart/2011/layout/HexagonRadial"/>
    <dgm:cxn modelId="{C51E2958-9DCD-4444-952D-70AA62021C62}" type="presParOf" srcId="{59E36F7F-7A31-4B2A-956C-9DFABAFAB38D}" destId="{2953BE67-83CE-400B-8940-E677F1456153}" srcOrd="7" destOrd="0" presId="urn:microsoft.com/office/officeart/2011/layout/HexagonRadial"/>
    <dgm:cxn modelId="{67026FBB-F0A0-4C6D-9583-AD20ECB1906C}" type="presParOf" srcId="{2953BE67-83CE-400B-8940-E677F1456153}" destId="{A0AFAF92-AAE0-4A09-B12D-09D35AB95EF7}" srcOrd="0" destOrd="0" presId="urn:microsoft.com/office/officeart/2011/layout/HexagonRadial"/>
    <dgm:cxn modelId="{2903F68F-926D-49BF-B9C0-88AEBF485FA7}" type="presParOf" srcId="{59E36F7F-7A31-4B2A-956C-9DFABAFAB38D}" destId="{10DEA50F-4C31-4B14-A1F9-22BC44ACB677}" srcOrd="8" destOrd="0" presId="urn:microsoft.com/office/officeart/2011/layout/HexagonRadial"/>
    <dgm:cxn modelId="{88F32083-3B06-4976-9C6B-35B4BBF5F6D3}" type="presParOf" srcId="{59E36F7F-7A31-4B2A-956C-9DFABAFAB38D}" destId="{8E1E4244-5B4A-466F-B9AA-4FF9CA14E17B}" srcOrd="9" destOrd="0" presId="urn:microsoft.com/office/officeart/2011/layout/HexagonRadial"/>
    <dgm:cxn modelId="{DD2A1947-523B-4A38-8C1E-6E0083CD2E6D}" type="presParOf" srcId="{8E1E4244-5B4A-466F-B9AA-4FF9CA14E17B}" destId="{2AD8AD99-43D1-4EB6-8C13-3AA320C7D8C6}" srcOrd="0" destOrd="0" presId="urn:microsoft.com/office/officeart/2011/layout/HexagonRadial"/>
    <dgm:cxn modelId="{8C653BC5-3E48-4667-8DD5-8AD127485490}" type="presParOf" srcId="{59E36F7F-7A31-4B2A-956C-9DFABAFAB38D}" destId="{95FF7589-D867-4572-B8F8-F870A38163B4}" srcOrd="10" destOrd="0" presId="urn:microsoft.com/office/officeart/2011/layout/HexagonRadial"/>
    <dgm:cxn modelId="{97535B42-B5DF-42A9-AC6B-9535518F1D8C}" type="presParOf" srcId="{59E36F7F-7A31-4B2A-956C-9DFABAFAB38D}" destId="{9114C85F-3ADA-44DD-996C-939D81FF7C65}" srcOrd="11" destOrd="0" presId="urn:microsoft.com/office/officeart/2011/layout/HexagonRadial"/>
    <dgm:cxn modelId="{DBB01277-CD00-4C1B-9149-7CACCA942512}" type="presParOf" srcId="{9114C85F-3ADA-44DD-996C-939D81FF7C65}" destId="{B124C177-96CD-409A-93ED-171A2DDBE655}" srcOrd="0" destOrd="0" presId="urn:microsoft.com/office/officeart/2011/layout/HexagonRadial"/>
    <dgm:cxn modelId="{C423F673-1DA6-460B-9E6B-BB0D699C222F}" type="presParOf" srcId="{59E36F7F-7A31-4B2A-956C-9DFABAFAB38D}" destId="{1143EB2E-9572-4F94-BE0C-776DC678A35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83292-E1E5-4BD6-95F4-E9D3323A75A9}">
      <dsp:nvSpPr>
        <dsp:cNvPr id="0" name=""/>
        <dsp:cNvSpPr/>
      </dsp:nvSpPr>
      <dsp:spPr>
        <a:xfrm>
          <a:off x="4571737" y="12546"/>
          <a:ext cx="1110709" cy="1110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900" kern="1200"/>
        </a:p>
      </dsp:txBody>
      <dsp:txXfrm>
        <a:off x="4571737" y="12546"/>
        <a:ext cx="1110709" cy="1110709"/>
      </dsp:txXfrm>
    </dsp:sp>
    <dsp:sp modelId="{54F305B7-3F61-4909-B999-3D0D6574E9FE}">
      <dsp:nvSpPr>
        <dsp:cNvPr id="0" name=""/>
        <dsp:cNvSpPr/>
      </dsp:nvSpPr>
      <dsp:spPr>
        <a:xfrm rot="1584189">
          <a:off x="1176474" y="1366"/>
          <a:ext cx="5423915" cy="5423915"/>
        </a:xfrm>
        <a:prstGeom prst="circularArrow">
          <a:avLst>
            <a:gd name="adj1" fmla="val 3993"/>
            <a:gd name="adj2" fmla="val 250520"/>
            <a:gd name="adj3" fmla="val 20572216"/>
            <a:gd name="adj4" fmla="val 18984018"/>
            <a:gd name="adj5" fmla="val 4659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</dsp:sp>
    <dsp:sp modelId="{881AE26F-3FE2-45C4-853B-E20FC293413A}">
      <dsp:nvSpPr>
        <dsp:cNvPr id="0" name=""/>
        <dsp:cNvSpPr/>
      </dsp:nvSpPr>
      <dsp:spPr>
        <a:xfrm>
          <a:off x="5810397" y="2157969"/>
          <a:ext cx="1110709" cy="1110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/>
        </a:p>
      </dsp:txBody>
      <dsp:txXfrm>
        <a:off x="5810397" y="2157969"/>
        <a:ext cx="1110709" cy="1110709"/>
      </dsp:txXfrm>
    </dsp:sp>
    <dsp:sp modelId="{980CE52C-56E5-43EA-88C2-3B78825ACB7D}">
      <dsp:nvSpPr>
        <dsp:cNvPr id="0" name=""/>
        <dsp:cNvSpPr/>
      </dsp:nvSpPr>
      <dsp:spPr>
        <a:xfrm rot="1655680">
          <a:off x="1176474" y="1366"/>
          <a:ext cx="5423915" cy="5423915"/>
        </a:xfrm>
        <a:prstGeom prst="circularArrow">
          <a:avLst>
            <a:gd name="adj1" fmla="val 3993"/>
            <a:gd name="adj2" fmla="val 250520"/>
            <a:gd name="adj3" fmla="val 2365462"/>
            <a:gd name="adj4" fmla="val 777264"/>
            <a:gd name="adj5" fmla="val 4659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</dsp:sp>
    <dsp:sp modelId="{41F5A43C-1AD0-4C29-A83A-E75EFD0B1497}">
      <dsp:nvSpPr>
        <dsp:cNvPr id="0" name=""/>
        <dsp:cNvSpPr/>
      </dsp:nvSpPr>
      <dsp:spPr>
        <a:xfrm>
          <a:off x="4571737" y="4303391"/>
          <a:ext cx="1110709" cy="1110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900" kern="1200" dirty="0"/>
        </a:p>
      </dsp:txBody>
      <dsp:txXfrm>
        <a:off x="4571737" y="4303391"/>
        <a:ext cx="1110709" cy="1110709"/>
      </dsp:txXfrm>
    </dsp:sp>
    <dsp:sp modelId="{D896D646-9129-46BE-BDCD-CCBD481E6172}">
      <dsp:nvSpPr>
        <dsp:cNvPr id="0" name=""/>
        <dsp:cNvSpPr/>
      </dsp:nvSpPr>
      <dsp:spPr>
        <a:xfrm rot="1629832">
          <a:off x="1176474" y="1366"/>
          <a:ext cx="5423915" cy="5423915"/>
        </a:xfrm>
        <a:prstGeom prst="circularArrow">
          <a:avLst>
            <a:gd name="adj1" fmla="val 3993"/>
            <a:gd name="adj2" fmla="val 250520"/>
            <a:gd name="adj3" fmla="val 6110150"/>
            <a:gd name="adj4" fmla="val 4439331"/>
            <a:gd name="adj5" fmla="val 4659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</dsp:sp>
    <dsp:sp modelId="{1289AD9E-CFAD-4366-AE23-AA3553A8520D}">
      <dsp:nvSpPr>
        <dsp:cNvPr id="0" name=""/>
        <dsp:cNvSpPr/>
      </dsp:nvSpPr>
      <dsp:spPr>
        <a:xfrm>
          <a:off x="2094417" y="4303391"/>
          <a:ext cx="1110709" cy="1110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900" kern="1200" dirty="0"/>
        </a:p>
      </dsp:txBody>
      <dsp:txXfrm>
        <a:off x="2094417" y="4303391"/>
        <a:ext cx="1110709" cy="1110709"/>
      </dsp:txXfrm>
    </dsp:sp>
    <dsp:sp modelId="{26E234D0-15E7-46B8-8802-B7809FEE300A}">
      <dsp:nvSpPr>
        <dsp:cNvPr id="0" name=""/>
        <dsp:cNvSpPr/>
      </dsp:nvSpPr>
      <dsp:spPr>
        <a:xfrm rot="1509039">
          <a:off x="1176474" y="1366"/>
          <a:ext cx="5423915" cy="5423915"/>
        </a:xfrm>
        <a:prstGeom prst="circularArrow">
          <a:avLst>
            <a:gd name="adj1" fmla="val 3993"/>
            <a:gd name="adj2" fmla="val 250520"/>
            <a:gd name="adj3" fmla="val 9772216"/>
            <a:gd name="adj4" fmla="val 8184018"/>
            <a:gd name="adj5" fmla="val 4659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</dsp:sp>
    <dsp:sp modelId="{B75CE04A-CA90-4192-9231-D7CD16409EA4}">
      <dsp:nvSpPr>
        <dsp:cNvPr id="0" name=""/>
        <dsp:cNvSpPr/>
      </dsp:nvSpPr>
      <dsp:spPr>
        <a:xfrm>
          <a:off x="855756" y="2157969"/>
          <a:ext cx="1110709" cy="1110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900" kern="1200" dirty="0"/>
        </a:p>
      </dsp:txBody>
      <dsp:txXfrm>
        <a:off x="855756" y="2157969"/>
        <a:ext cx="1110709" cy="1110709"/>
      </dsp:txXfrm>
    </dsp:sp>
    <dsp:sp modelId="{D8293F24-EF3B-4301-ACAC-A8E1E7FC38A4}">
      <dsp:nvSpPr>
        <dsp:cNvPr id="0" name=""/>
        <dsp:cNvSpPr/>
      </dsp:nvSpPr>
      <dsp:spPr>
        <a:xfrm rot="1534354">
          <a:off x="1176474" y="1366"/>
          <a:ext cx="5423915" cy="5423915"/>
        </a:xfrm>
        <a:prstGeom prst="circularArrow">
          <a:avLst>
            <a:gd name="adj1" fmla="val 3993"/>
            <a:gd name="adj2" fmla="val 250520"/>
            <a:gd name="adj3" fmla="val 13165462"/>
            <a:gd name="adj4" fmla="val 11577264"/>
            <a:gd name="adj5" fmla="val 4659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</dsp:sp>
    <dsp:sp modelId="{C8C55E6F-2AB4-45D9-A20E-F6961C1C807B}">
      <dsp:nvSpPr>
        <dsp:cNvPr id="0" name=""/>
        <dsp:cNvSpPr/>
      </dsp:nvSpPr>
      <dsp:spPr>
        <a:xfrm>
          <a:off x="2094417" y="12546"/>
          <a:ext cx="1110709" cy="1110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900" kern="1200" dirty="0"/>
        </a:p>
      </dsp:txBody>
      <dsp:txXfrm>
        <a:off x="2094417" y="12546"/>
        <a:ext cx="1110709" cy="1110709"/>
      </dsp:txXfrm>
    </dsp:sp>
    <dsp:sp modelId="{99DB2380-DEB1-46EE-B756-171D38B104A7}">
      <dsp:nvSpPr>
        <dsp:cNvPr id="0" name=""/>
        <dsp:cNvSpPr/>
      </dsp:nvSpPr>
      <dsp:spPr>
        <a:xfrm rot="1620922">
          <a:off x="1176474" y="1366"/>
          <a:ext cx="5423915" cy="5423915"/>
        </a:xfrm>
        <a:prstGeom prst="circularArrow">
          <a:avLst>
            <a:gd name="adj1" fmla="val 3993"/>
            <a:gd name="adj2" fmla="val 250520"/>
            <a:gd name="adj3" fmla="val 16910150"/>
            <a:gd name="adj4" fmla="val 15239331"/>
            <a:gd name="adj5" fmla="val 4659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0F2D6-A2F0-4465-A651-1B94E47C3841}">
      <dsp:nvSpPr>
        <dsp:cNvPr id="0" name=""/>
        <dsp:cNvSpPr/>
      </dsp:nvSpPr>
      <dsp:spPr>
        <a:xfrm>
          <a:off x="3150378" y="1784098"/>
          <a:ext cx="2267667" cy="19616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Ciclo de Gestión Pública</a:t>
          </a:r>
          <a:endParaRPr lang="es-MX" sz="2000" kern="1200" dirty="0"/>
        </a:p>
      </dsp:txBody>
      <dsp:txXfrm>
        <a:off x="3482470" y="2071371"/>
        <a:ext cx="1603483" cy="1387078"/>
      </dsp:txXfrm>
    </dsp:sp>
    <dsp:sp modelId="{96F462E7-3F61-4CB7-83A8-7B6CA3C712A6}">
      <dsp:nvSpPr>
        <dsp:cNvPr id="0" name=""/>
        <dsp:cNvSpPr/>
      </dsp:nvSpPr>
      <dsp:spPr>
        <a:xfrm>
          <a:off x="4570374" y="845594"/>
          <a:ext cx="855584" cy="73719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9DF699-7629-4F00-A644-FDD6E19D3CAD}">
      <dsp:nvSpPr>
        <dsp:cNvPr id="0" name=""/>
        <dsp:cNvSpPr/>
      </dsp:nvSpPr>
      <dsp:spPr>
        <a:xfrm>
          <a:off x="3359263" y="0"/>
          <a:ext cx="1858337" cy="160768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Planeación estratégica </a:t>
          </a:r>
          <a:endParaRPr lang="es-MX" sz="1800" kern="1200" dirty="0"/>
        </a:p>
      </dsp:txBody>
      <dsp:txXfrm>
        <a:off x="3667229" y="266427"/>
        <a:ext cx="1242405" cy="1074826"/>
      </dsp:txXfrm>
    </dsp:sp>
    <dsp:sp modelId="{2A57D003-372D-4590-902A-37F3CF60C6F8}">
      <dsp:nvSpPr>
        <dsp:cNvPr id="0" name=""/>
        <dsp:cNvSpPr/>
      </dsp:nvSpPr>
      <dsp:spPr>
        <a:xfrm>
          <a:off x="5568907" y="2223763"/>
          <a:ext cx="855584" cy="73719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E7103D-5FEC-49AA-901D-8AEAE55C93F8}">
      <dsp:nvSpPr>
        <dsp:cNvPr id="0" name=""/>
        <dsp:cNvSpPr/>
      </dsp:nvSpPr>
      <dsp:spPr>
        <a:xfrm>
          <a:off x="5063574" y="988831"/>
          <a:ext cx="1858337" cy="160768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Planeación</a:t>
          </a:r>
          <a:endParaRPr lang="es-MX" sz="2000" kern="1200" dirty="0"/>
        </a:p>
      </dsp:txBody>
      <dsp:txXfrm>
        <a:off x="5371540" y="1255258"/>
        <a:ext cx="1242405" cy="1074826"/>
      </dsp:txXfrm>
    </dsp:sp>
    <dsp:sp modelId="{A0AFAF92-AAE0-4A09-B12D-09D35AB95EF7}">
      <dsp:nvSpPr>
        <dsp:cNvPr id="0" name=""/>
        <dsp:cNvSpPr/>
      </dsp:nvSpPr>
      <dsp:spPr>
        <a:xfrm>
          <a:off x="4875261" y="3779458"/>
          <a:ext cx="855584" cy="73719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1E7666-C520-4067-A3FF-92CC38A3721B}">
      <dsp:nvSpPr>
        <dsp:cNvPr id="0" name=""/>
        <dsp:cNvSpPr/>
      </dsp:nvSpPr>
      <dsp:spPr>
        <a:xfrm>
          <a:off x="5063574" y="2932757"/>
          <a:ext cx="1858337" cy="160768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Programación</a:t>
          </a:r>
          <a:endParaRPr lang="es-MX" sz="1600" b="1" kern="1200" dirty="0"/>
        </a:p>
      </dsp:txBody>
      <dsp:txXfrm>
        <a:off x="5371540" y="3199184"/>
        <a:ext cx="1242405" cy="1074826"/>
      </dsp:txXfrm>
    </dsp:sp>
    <dsp:sp modelId="{2AD8AD99-43D1-4EB6-8C13-3AA320C7D8C6}">
      <dsp:nvSpPr>
        <dsp:cNvPr id="0" name=""/>
        <dsp:cNvSpPr/>
      </dsp:nvSpPr>
      <dsp:spPr>
        <a:xfrm>
          <a:off x="3154598" y="3940945"/>
          <a:ext cx="855584" cy="73719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DEA50F-4C31-4B14-A1F9-22BC44ACB677}">
      <dsp:nvSpPr>
        <dsp:cNvPr id="0" name=""/>
        <dsp:cNvSpPr/>
      </dsp:nvSpPr>
      <dsp:spPr>
        <a:xfrm>
          <a:off x="3456380" y="3922694"/>
          <a:ext cx="1858337" cy="160768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50" b="1" kern="1200" dirty="0" err="1" smtClean="0"/>
            <a:t>Presupuestación</a:t>
          </a:r>
          <a:endParaRPr lang="es-MX" sz="1350" b="1" kern="1200" dirty="0"/>
        </a:p>
      </dsp:txBody>
      <dsp:txXfrm>
        <a:off x="3764346" y="4189121"/>
        <a:ext cx="1242405" cy="1074826"/>
      </dsp:txXfrm>
    </dsp:sp>
    <dsp:sp modelId="{B124C177-96CD-409A-93ED-171A2DDBE655}">
      <dsp:nvSpPr>
        <dsp:cNvPr id="0" name=""/>
        <dsp:cNvSpPr/>
      </dsp:nvSpPr>
      <dsp:spPr>
        <a:xfrm>
          <a:off x="2139713" y="2563328"/>
          <a:ext cx="855584" cy="73719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FF7589-D867-4572-B8F8-F870A38163B4}">
      <dsp:nvSpPr>
        <dsp:cNvPr id="0" name=""/>
        <dsp:cNvSpPr/>
      </dsp:nvSpPr>
      <dsp:spPr>
        <a:xfrm>
          <a:off x="1647040" y="2933863"/>
          <a:ext cx="1858337" cy="160768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Seguimiento y monitoreo</a:t>
          </a:r>
          <a:endParaRPr lang="es-MX" sz="1800" kern="1200" dirty="0"/>
        </a:p>
      </dsp:txBody>
      <dsp:txXfrm>
        <a:off x="1955006" y="3200290"/>
        <a:ext cx="1242405" cy="1074826"/>
      </dsp:txXfrm>
    </dsp:sp>
    <dsp:sp modelId="{1143EB2E-9572-4F94-BE0C-776DC678A353}">
      <dsp:nvSpPr>
        <dsp:cNvPr id="0" name=""/>
        <dsp:cNvSpPr/>
      </dsp:nvSpPr>
      <dsp:spPr>
        <a:xfrm>
          <a:off x="1647040" y="986618"/>
          <a:ext cx="1858337" cy="160768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Evaluación y rendición de cuentas</a:t>
          </a:r>
          <a:endParaRPr lang="es-MX" sz="1800" kern="1200" dirty="0"/>
        </a:p>
      </dsp:txBody>
      <dsp:txXfrm>
        <a:off x="1955006" y="1253045"/>
        <a:ext cx="1242405" cy="107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679-421F-4E5D-A03A-2B4B0F127F20}" type="datetimeFigureOut">
              <a:rPr lang="es-MX" smtClean="0"/>
              <a:t>19/04/2012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A896-6A6B-4281-A81E-6A2C06D3C671}" type="slidenum">
              <a:rPr lang="es-MX" smtClean="0"/>
              <a:t>‹Nº›</a:t>
            </a:fld>
            <a:endParaRPr lang="es-MX"/>
          </a:p>
        </p:txBody>
      </p:sp>
      <p:pic>
        <p:nvPicPr>
          <p:cNvPr id="1026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943176" cy="5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1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943176" cy="5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679-421F-4E5D-A03A-2B4B0F127F20}" type="datetimeFigureOut">
              <a:rPr lang="es-MX" smtClean="0"/>
              <a:t>19/04/2012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A896-6A6B-4281-A81E-6A2C06D3C6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51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943176" cy="5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679-421F-4E5D-A03A-2B4B0F127F20}" type="datetimeFigureOut">
              <a:rPr lang="es-MX" smtClean="0"/>
              <a:t>19/04/2012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A896-6A6B-4281-A81E-6A2C06D3C6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85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943176" cy="5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679-421F-4E5D-A03A-2B4B0F127F20}" type="datetimeFigureOut">
              <a:rPr lang="es-MX" smtClean="0"/>
              <a:t>19/04/2012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A896-6A6B-4281-A81E-6A2C06D3C6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78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679-421F-4E5D-A03A-2B4B0F127F20}" type="datetimeFigureOut">
              <a:rPr lang="es-MX" smtClean="0"/>
              <a:t>19/04/2012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A896-6A6B-4281-A81E-6A2C06D3C671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943176" cy="5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0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943176" cy="5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679-421F-4E5D-A03A-2B4B0F127F20}" type="datetimeFigureOut">
              <a:rPr lang="es-MX" smtClean="0"/>
              <a:t>19/04/2012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A896-6A6B-4281-A81E-6A2C06D3C6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765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943176" cy="5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679-421F-4E5D-A03A-2B4B0F127F20}" type="datetimeFigureOut">
              <a:rPr lang="es-MX" smtClean="0"/>
              <a:t>19/04/2012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A896-6A6B-4281-A81E-6A2C06D3C6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05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943176" cy="5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679-421F-4E5D-A03A-2B4B0F127F20}" type="datetimeFigureOut">
              <a:rPr lang="es-MX" smtClean="0"/>
              <a:t>19/04/2012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A896-6A6B-4281-A81E-6A2C06D3C6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07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943176" cy="5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679-421F-4E5D-A03A-2B4B0F127F20}" type="datetimeFigureOut">
              <a:rPr lang="es-MX" smtClean="0"/>
              <a:t>19/04/2012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A896-6A6B-4281-A81E-6A2C06D3C6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324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943176" cy="5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679-421F-4E5D-A03A-2B4B0F127F20}" type="datetimeFigureOut">
              <a:rPr lang="es-MX" smtClean="0"/>
              <a:t>19/04/2012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A896-6A6B-4281-A81E-6A2C06D3C6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666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943176" cy="5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8679-421F-4E5D-A03A-2B4B0F127F20}" type="datetimeFigureOut">
              <a:rPr lang="es-MX" smtClean="0"/>
              <a:t>19/04/2012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A896-6A6B-4281-A81E-6A2C06D3C6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025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8679-421F-4E5D-A03A-2B4B0F127F20}" type="datetimeFigureOut">
              <a:rPr lang="es-MX" smtClean="0"/>
              <a:t>19/04/2012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A896-6A6B-4281-A81E-6A2C06D3C6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653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457280" y="1156851"/>
            <a:ext cx="8244895" cy="2677731"/>
            <a:chOff x="487063" y="1622849"/>
            <a:chExt cx="8244895" cy="2677731"/>
          </a:xfrm>
        </p:grpSpPr>
        <p:sp>
          <p:nvSpPr>
            <p:cNvPr id="6" name="5 Rectángulo"/>
            <p:cNvSpPr/>
            <p:nvPr/>
          </p:nvSpPr>
          <p:spPr>
            <a:xfrm>
              <a:off x="487063" y="1622849"/>
              <a:ext cx="8244895" cy="2677731"/>
            </a:xfrm>
            <a:prstGeom prst="rect">
              <a:avLst/>
            </a:prstGeom>
            <a:ln w="7620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487063" y="1668069"/>
              <a:ext cx="8227085" cy="2587289"/>
              <a:chOff x="-3500" y="3356992"/>
              <a:chExt cx="9580564" cy="3110386"/>
            </a:xfrm>
          </p:grpSpPr>
          <p:pic>
            <p:nvPicPr>
              <p:cNvPr id="3" name="2 Imagen"/>
              <p:cNvPicPr/>
              <p:nvPr/>
            </p:nvPicPr>
            <p:blipFill rotWithShape="1">
              <a:blip r:embed="rId2"/>
              <a:srcRect t="61781" b="6187"/>
              <a:stretch/>
            </p:blipFill>
            <p:spPr>
              <a:xfrm>
                <a:off x="-3500" y="4351974"/>
                <a:ext cx="9577064" cy="2115404"/>
              </a:xfrm>
              <a:prstGeom prst="rect">
                <a:avLst/>
              </a:prstGeom>
            </p:spPr>
          </p:pic>
          <p:pic>
            <p:nvPicPr>
              <p:cNvPr id="5" name="4 Imagen"/>
              <p:cNvPicPr/>
              <p:nvPr/>
            </p:nvPicPr>
            <p:blipFill rotWithShape="1">
              <a:blip r:embed="rId2"/>
              <a:srcRect t="13217" b="67437"/>
              <a:stretch/>
            </p:blipFill>
            <p:spPr>
              <a:xfrm>
                <a:off x="0" y="3356992"/>
                <a:ext cx="9577064" cy="1277668"/>
              </a:xfrm>
              <a:prstGeom prst="rect">
                <a:avLst/>
              </a:prstGeom>
            </p:spPr>
          </p:pic>
        </p:grpSp>
      </p:grpSp>
      <p:sp>
        <p:nvSpPr>
          <p:cNvPr id="4" name="3 CuadroTexto"/>
          <p:cNvSpPr txBox="1"/>
          <p:nvPr/>
        </p:nvSpPr>
        <p:spPr>
          <a:xfrm>
            <a:off x="151235" y="4221088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6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 de Contabilidad Gubernamental </a:t>
            </a:r>
            <a:endParaRPr lang="es-MX" sz="3600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6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iagonal"/>
          <p:cNvSpPr/>
          <p:nvPr/>
        </p:nvSpPr>
        <p:spPr>
          <a:xfrm>
            <a:off x="323528" y="1052737"/>
            <a:ext cx="8640960" cy="1512168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-36512" y="1085546"/>
            <a:ext cx="900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deberá contener el 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ontabilidad Gubernamental</a:t>
            </a:r>
          </a:p>
          <a:p>
            <a:pPr algn="ctr"/>
            <a:endParaRPr lang="es-MX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508" y="2708920"/>
            <a:ext cx="86880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artículo 19 de la Ley General de Contabilidad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Gubernamental  </a:t>
            </a:r>
          </a:p>
          <a:p>
            <a:pPr algn="ctr">
              <a:lnSpc>
                <a:spcPct val="150000"/>
              </a:lnSpc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su Marco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onceptual mencionan: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b="1" dirty="0" smtClean="0"/>
              <a:t>Reconocimiento de las </a:t>
            </a:r>
            <a:r>
              <a:rPr lang="es-MX" sz="2000" b="1" i="1" dirty="0" smtClean="0"/>
              <a:t>operaciones de ingresos, gastos, activos, pasivos y patrimoniales de los entes públicos</a:t>
            </a:r>
            <a:endParaRPr lang="es-MX" sz="2000" b="1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b="1" dirty="0" smtClean="0"/>
              <a:t>Integre en </a:t>
            </a:r>
            <a:r>
              <a:rPr lang="es-MX" sz="2000" b="1" i="1" dirty="0" smtClean="0"/>
              <a:t>forma automática </a:t>
            </a:r>
            <a:r>
              <a:rPr lang="es-MX" sz="2000" b="1" dirty="0" smtClean="0"/>
              <a:t>el ejercicio presupuestario con la operación contable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b="1" dirty="0" smtClean="0"/>
              <a:t>Refleje un </a:t>
            </a:r>
            <a:r>
              <a:rPr lang="es-MX" sz="2000" b="1" i="1" dirty="0" smtClean="0"/>
              <a:t>registro ordenado y congruente </a:t>
            </a:r>
            <a:r>
              <a:rPr lang="es-MX" sz="2000" b="1" dirty="0" smtClean="0"/>
              <a:t>de cada operación que genere derechos y obligaciones derivados de la gestión económica-financiera</a:t>
            </a:r>
          </a:p>
        </p:txBody>
      </p:sp>
    </p:spTree>
    <p:extLst>
      <p:ext uri="{BB962C8B-B14F-4D97-AF65-F5344CB8AC3E}">
        <p14:creationId xmlns:p14="http://schemas.microsoft.com/office/powerpoint/2010/main" val="1184412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09059" y="1037049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b="1" dirty="0"/>
              <a:t>Genere en </a:t>
            </a:r>
            <a:r>
              <a:rPr lang="es-MX" sz="2400" b="1" i="1" dirty="0"/>
              <a:t>tiempo real</a:t>
            </a:r>
            <a:r>
              <a:rPr lang="es-MX" sz="2400" b="1" dirty="0"/>
              <a:t>, estados </a:t>
            </a:r>
            <a:r>
              <a:rPr lang="es-MX" sz="2400" b="1" dirty="0" smtClean="0"/>
              <a:t>financieros y ejecución presupuestaria.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b="1" dirty="0" smtClean="0"/>
              <a:t>Coadyuve </a:t>
            </a:r>
            <a:r>
              <a:rPr lang="es-MX" sz="2400" b="1" dirty="0"/>
              <a:t>a la toma de decisiones, </a:t>
            </a:r>
            <a:r>
              <a:rPr lang="es-MX" sz="2400" b="1" i="1" dirty="0" smtClean="0"/>
              <a:t>transparencia</a:t>
            </a:r>
            <a:r>
              <a:rPr lang="es-MX" sz="2400" b="1" i="1" dirty="0"/>
              <a:t>, </a:t>
            </a:r>
            <a:r>
              <a:rPr lang="es-MX" sz="2400" b="1" i="1" dirty="0" smtClean="0"/>
              <a:t>programación </a:t>
            </a:r>
            <a:r>
              <a:rPr lang="es-MX" sz="2400" b="1" i="1" dirty="0"/>
              <a:t>con base en resultados, </a:t>
            </a:r>
            <a:r>
              <a:rPr lang="es-MX" sz="2400" b="1" i="1" dirty="0" smtClean="0"/>
              <a:t>evaluación </a:t>
            </a:r>
            <a:r>
              <a:rPr lang="es-MX" sz="2400" b="1" i="1" dirty="0"/>
              <a:t>y </a:t>
            </a:r>
            <a:r>
              <a:rPr lang="es-MX" sz="2400" b="1" i="1" dirty="0" smtClean="0"/>
              <a:t>la </a:t>
            </a:r>
            <a:r>
              <a:rPr lang="es-MX" sz="2400" b="1" i="1" dirty="0"/>
              <a:t>rendición de cuentas</a:t>
            </a:r>
            <a:r>
              <a:rPr lang="es-MX" sz="2400" b="1" dirty="0"/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b="1" dirty="0" smtClean="0"/>
              <a:t>Registre </a:t>
            </a:r>
            <a:r>
              <a:rPr lang="es-MX" sz="2400" b="1" dirty="0"/>
              <a:t>de manera </a:t>
            </a:r>
            <a:r>
              <a:rPr lang="es-MX" sz="2400" b="1" i="1" dirty="0"/>
              <a:t>automática </a:t>
            </a:r>
            <a:r>
              <a:rPr lang="es-MX" sz="2400" b="1" i="1" dirty="0" smtClean="0"/>
              <a:t>y </a:t>
            </a:r>
            <a:r>
              <a:rPr lang="es-MX" sz="2400" b="1" i="1" dirty="0"/>
              <a:t>por única </a:t>
            </a:r>
            <a:r>
              <a:rPr lang="es-MX" sz="2400" b="1" i="1" dirty="0" smtClean="0"/>
              <a:t>vez</a:t>
            </a:r>
            <a:r>
              <a:rPr lang="es-MX" sz="2400" b="1" dirty="0" smtClean="0"/>
              <a:t> los </a:t>
            </a:r>
            <a:r>
              <a:rPr lang="es-MX" sz="2400" b="1" dirty="0"/>
              <a:t>momentos contables </a:t>
            </a:r>
            <a:r>
              <a:rPr lang="es-MX" sz="2400" b="1" dirty="0" smtClean="0"/>
              <a:t>correspondientes.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b="1" dirty="0" smtClean="0"/>
              <a:t>Relaciones </a:t>
            </a:r>
            <a:r>
              <a:rPr lang="es-MX" sz="2400" b="1" dirty="0"/>
              <a:t>de </a:t>
            </a:r>
            <a:r>
              <a:rPr lang="es-MX" sz="2400" b="1" dirty="0" smtClean="0"/>
              <a:t>insumo-producto </a:t>
            </a:r>
            <a:r>
              <a:rPr lang="es-MX" sz="2400" b="1" dirty="0"/>
              <a:t>y la aplicación de indicadores de </a:t>
            </a:r>
            <a:r>
              <a:rPr lang="es-MX" sz="2400" b="1" i="1" dirty="0"/>
              <a:t>evaluación de desempeño</a:t>
            </a:r>
            <a:r>
              <a:rPr lang="es-MX" sz="2400" b="1" dirty="0"/>
              <a:t> y determinación de costos de la producción pública</a:t>
            </a:r>
            <a:r>
              <a:rPr lang="es-MX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829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dondear rectángulo de esquina diagonal"/>
          <p:cNvSpPr/>
          <p:nvPr/>
        </p:nvSpPr>
        <p:spPr>
          <a:xfrm>
            <a:off x="3707904" y="1340768"/>
            <a:ext cx="5184576" cy="4464496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4427984" y="1340768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Utilidad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Confiabilidad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Relevancia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Comprensibilidad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Comparabilidad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1727895"/>
            <a:ext cx="288482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Cualidades </a:t>
            </a:r>
            <a:endParaRPr lang="es-MX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endParaRPr lang="es-MX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</a:t>
            </a:r>
          </a:p>
          <a:p>
            <a:pPr algn="ctr">
              <a:lnSpc>
                <a:spcPct val="150000"/>
              </a:lnSpc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producir</a:t>
            </a:r>
          </a:p>
        </p:txBody>
      </p:sp>
    </p:spTree>
    <p:extLst>
      <p:ext uri="{BB962C8B-B14F-4D97-AF65-F5344CB8AC3E}">
        <p14:creationId xmlns:p14="http://schemas.microsoft.com/office/powerpoint/2010/main" val="10572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847475785"/>
              </p:ext>
            </p:extLst>
          </p:nvPr>
        </p:nvGraphicFramePr>
        <p:xfrm>
          <a:off x="755576" y="1268761"/>
          <a:ext cx="7776864" cy="542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862942854"/>
              </p:ext>
            </p:extLst>
          </p:nvPr>
        </p:nvGraphicFramePr>
        <p:xfrm>
          <a:off x="323528" y="1196752"/>
          <a:ext cx="8568952" cy="553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1 CuadroTexto"/>
          <p:cNvSpPr txBox="1"/>
          <p:nvPr/>
        </p:nvSpPr>
        <p:spPr>
          <a:xfrm rot="16200000">
            <a:off x="-2382868" y="3399093"/>
            <a:ext cx="612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Modelo Lógico de Trabajo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647088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 de flecha"/>
          <p:cNvCxnSpPr/>
          <p:nvPr/>
        </p:nvCxnSpPr>
        <p:spPr>
          <a:xfrm flipV="1">
            <a:off x="2123728" y="1438209"/>
            <a:ext cx="1759000" cy="4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6084168" y="1438209"/>
            <a:ext cx="731049" cy="4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>
            <a:off x="8020706" y="4565492"/>
            <a:ext cx="943782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/>
          <p:nvPr/>
        </p:nvCxnSpPr>
        <p:spPr>
          <a:xfrm>
            <a:off x="6472612" y="5853319"/>
            <a:ext cx="2491876" cy="1294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>
            <a:stCxn id="16" idx="3"/>
            <a:endCxn id="34" idx="1"/>
          </p:cNvCxnSpPr>
          <p:nvPr/>
        </p:nvCxnSpPr>
        <p:spPr>
          <a:xfrm flipV="1">
            <a:off x="1907704" y="3092381"/>
            <a:ext cx="1537563" cy="1395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>
            <a:off x="5065087" y="3756574"/>
            <a:ext cx="0" cy="1405016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1076232" y="1304444"/>
            <a:ext cx="0" cy="1071721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5037544" y="1304443"/>
            <a:ext cx="0" cy="1071721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>
            <a:off x="7939226" y="1289718"/>
            <a:ext cx="0" cy="1071721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244760" y="2445704"/>
            <a:ext cx="1662944" cy="129614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PED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P. Sectoriales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P. Especiales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P. Regionales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3488739" y="2460430"/>
            <a:ext cx="3016507" cy="129614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CuadroTexto"/>
          <p:cNvSpPr txBox="1"/>
          <p:nvPr/>
        </p:nvSpPr>
        <p:spPr>
          <a:xfrm>
            <a:off x="3445267" y="2769215"/>
            <a:ext cx="162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Programa </a:t>
            </a:r>
          </a:p>
          <a:p>
            <a:pPr algn="ctr"/>
            <a:r>
              <a:rPr lang="es-MX" b="1" dirty="0" smtClean="0"/>
              <a:t>Presupuestario</a:t>
            </a:r>
            <a:endParaRPr lang="es-MX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152184" y="2809506"/>
            <a:ext cx="1353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Proyectos</a:t>
            </a:r>
          </a:p>
          <a:p>
            <a:pPr algn="ctr"/>
            <a:r>
              <a:rPr lang="es-MX" b="1" dirty="0" smtClean="0"/>
              <a:t>de Inversión</a:t>
            </a:r>
            <a:endParaRPr lang="es-MX" b="1" dirty="0"/>
          </a:p>
        </p:txBody>
      </p:sp>
      <p:cxnSp>
        <p:nvCxnSpPr>
          <p:cNvPr id="37" name="36 Conector recto"/>
          <p:cNvCxnSpPr/>
          <p:nvPr/>
        </p:nvCxnSpPr>
        <p:spPr>
          <a:xfrm>
            <a:off x="5065087" y="2460430"/>
            <a:ext cx="0" cy="12961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 redondeado"/>
          <p:cNvSpPr/>
          <p:nvPr/>
        </p:nvSpPr>
        <p:spPr>
          <a:xfrm>
            <a:off x="3556284" y="5136998"/>
            <a:ext cx="3059980" cy="138255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CuadroTexto"/>
          <p:cNvSpPr txBox="1"/>
          <p:nvPr/>
        </p:nvSpPr>
        <p:spPr>
          <a:xfrm>
            <a:off x="3690595" y="5322166"/>
            <a:ext cx="1352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Fin </a:t>
            </a:r>
          </a:p>
          <a:p>
            <a:pPr algn="ctr"/>
            <a:r>
              <a:rPr lang="es-MX" sz="2000" b="1" dirty="0" smtClean="0"/>
              <a:t>y Propósito</a:t>
            </a:r>
            <a:endParaRPr lang="es-MX" sz="20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5076056" y="5345393"/>
            <a:ext cx="15951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Componente </a:t>
            </a:r>
          </a:p>
          <a:p>
            <a:pPr algn="ctr"/>
            <a:r>
              <a:rPr lang="es-MX" sz="2000" b="1" dirty="0" smtClean="0"/>
              <a:t>y </a:t>
            </a:r>
          </a:p>
          <a:p>
            <a:pPr algn="ctr"/>
            <a:r>
              <a:rPr lang="es-MX" sz="2000" b="1" dirty="0" smtClean="0"/>
              <a:t>Actividad</a:t>
            </a:r>
            <a:endParaRPr lang="es-MX" sz="2000" b="1" dirty="0"/>
          </a:p>
        </p:txBody>
      </p:sp>
      <p:cxnSp>
        <p:nvCxnSpPr>
          <p:cNvPr id="41" name="40 Conector recto"/>
          <p:cNvCxnSpPr/>
          <p:nvPr/>
        </p:nvCxnSpPr>
        <p:spPr>
          <a:xfrm>
            <a:off x="5076056" y="5132957"/>
            <a:ext cx="0" cy="13825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3245894" y="4109010"/>
            <a:ext cx="178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/>
              <a:t>Matriz  de </a:t>
            </a:r>
          </a:p>
        </p:txBody>
      </p:sp>
      <p:sp>
        <p:nvSpPr>
          <p:cNvPr id="45" name="44 Rectángulo redondeado"/>
          <p:cNvSpPr/>
          <p:nvPr/>
        </p:nvSpPr>
        <p:spPr>
          <a:xfrm>
            <a:off x="6889608" y="2392938"/>
            <a:ext cx="2074880" cy="1386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Asignación Presupuestaria con base en la evaluación de resultados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5" name="4 Recortar rectángulo de esquina diagonal"/>
          <p:cNvSpPr/>
          <p:nvPr/>
        </p:nvSpPr>
        <p:spPr>
          <a:xfrm>
            <a:off x="208663" y="980728"/>
            <a:ext cx="1962218" cy="915873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Planeación</a:t>
            </a:r>
          </a:p>
          <a:p>
            <a:pPr algn="ctr"/>
            <a:r>
              <a:rPr lang="es-MX" sz="2000" b="1" dirty="0" smtClean="0"/>
              <a:t>Estratégica</a:t>
            </a:r>
            <a:endParaRPr lang="es-MX" sz="2000" b="1" dirty="0"/>
          </a:p>
        </p:txBody>
      </p:sp>
      <p:sp>
        <p:nvSpPr>
          <p:cNvPr id="6" name="5 Recortar rectángulo de esquina diagonal"/>
          <p:cNvSpPr/>
          <p:nvPr/>
        </p:nvSpPr>
        <p:spPr>
          <a:xfrm>
            <a:off x="3929881" y="980728"/>
            <a:ext cx="2215326" cy="914961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Planeación</a:t>
            </a:r>
            <a:endParaRPr lang="es-MX" sz="1600" b="1" dirty="0" smtClean="0"/>
          </a:p>
        </p:txBody>
      </p:sp>
      <p:sp>
        <p:nvSpPr>
          <p:cNvPr id="7" name="6 Recortar rectángulo de esquina diagonal"/>
          <p:cNvSpPr/>
          <p:nvPr/>
        </p:nvSpPr>
        <p:spPr>
          <a:xfrm>
            <a:off x="6876256" y="980728"/>
            <a:ext cx="2088232" cy="91587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Programación</a:t>
            </a:r>
            <a:endParaRPr lang="es-MX" sz="2000" b="1" dirty="0"/>
          </a:p>
        </p:txBody>
      </p:sp>
      <p:sp>
        <p:nvSpPr>
          <p:cNvPr id="97" name="96 Elipse"/>
          <p:cNvSpPr/>
          <p:nvPr/>
        </p:nvSpPr>
        <p:spPr>
          <a:xfrm>
            <a:off x="7621733" y="5470293"/>
            <a:ext cx="791932" cy="79193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cxnSp>
        <p:nvCxnSpPr>
          <p:cNvPr id="99" name="98 Conector recto de flecha"/>
          <p:cNvCxnSpPr/>
          <p:nvPr/>
        </p:nvCxnSpPr>
        <p:spPr>
          <a:xfrm flipV="1">
            <a:off x="8017699" y="3849422"/>
            <a:ext cx="0" cy="53030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01 Elipse"/>
          <p:cNvSpPr/>
          <p:nvPr/>
        </p:nvSpPr>
        <p:spPr>
          <a:xfrm>
            <a:off x="7624740" y="4211401"/>
            <a:ext cx="791932" cy="79193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s-MX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5004048" y="4149080"/>
            <a:ext cx="1468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/>
              <a:t>Indicadores</a:t>
            </a:r>
            <a:endParaRPr lang="es-MX" sz="2000" b="1" dirty="0"/>
          </a:p>
        </p:txBody>
      </p:sp>
      <p:sp>
        <p:nvSpPr>
          <p:cNvPr id="109" name="108 CuadroTexto"/>
          <p:cNvSpPr txBox="1"/>
          <p:nvPr/>
        </p:nvSpPr>
        <p:spPr>
          <a:xfrm>
            <a:off x="1890162" y="2399883"/>
            <a:ext cx="1725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Sistema de Planeación</a:t>
            </a:r>
          </a:p>
          <a:p>
            <a:pPr algn="ctr"/>
            <a:r>
              <a:rPr lang="es-MX" sz="1400" b="1" dirty="0" smtClean="0"/>
              <a:t>Democrática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24019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 de flecha"/>
          <p:cNvCxnSpPr/>
          <p:nvPr/>
        </p:nvCxnSpPr>
        <p:spPr>
          <a:xfrm>
            <a:off x="2123728" y="1510673"/>
            <a:ext cx="335878" cy="4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398834" y="1511658"/>
            <a:ext cx="54113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7" idx="0"/>
          </p:cNvCxnSpPr>
          <p:nvPr/>
        </p:nvCxnSpPr>
        <p:spPr>
          <a:xfrm flipV="1">
            <a:off x="7063130" y="1510672"/>
            <a:ext cx="1469310" cy="986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903066" y="3072047"/>
            <a:ext cx="0" cy="1071721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>
            <a:off x="6019014" y="3098317"/>
            <a:ext cx="0" cy="1071721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>
            <a:off x="6444208" y="4818110"/>
            <a:ext cx="1152128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endCxn id="60" idx="6"/>
          </p:cNvCxnSpPr>
          <p:nvPr/>
        </p:nvCxnSpPr>
        <p:spPr>
          <a:xfrm rot="10800000" flipV="1">
            <a:off x="2166586" y="3018343"/>
            <a:ext cx="4464497" cy="3233136"/>
          </a:xfrm>
          <a:prstGeom prst="bentConnector3">
            <a:avLst>
              <a:gd name="adj1" fmla="val 36772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angular"/>
          <p:cNvCxnSpPr/>
          <p:nvPr/>
        </p:nvCxnSpPr>
        <p:spPr>
          <a:xfrm rot="5400000" flipH="1" flipV="1">
            <a:off x="888444" y="3752612"/>
            <a:ext cx="2736304" cy="2707060"/>
          </a:xfrm>
          <a:prstGeom prst="bentConnector3">
            <a:avLst>
              <a:gd name="adj1" fmla="val 31546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2230538" y="4776958"/>
            <a:ext cx="2953624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903066" y="1361726"/>
            <a:ext cx="0" cy="1071721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3318714" y="1361726"/>
            <a:ext cx="0" cy="1071721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>
            <a:off x="5938190" y="1389366"/>
            <a:ext cx="0" cy="1071721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71593" y="2441846"/>
            <a:ext cx="2094991" cy="129614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tx1"/>
                </a:solidFill>
              </a:rPr>
              <a:t>Clave Presupuestaria. Momentos del Gastos 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5" name="4 Recortar rectángulo de esquina diagonal"/>
          <p:cNvSpPr/>
          <p:nvPr/>
        </p:nvSpPr>
        <p:spPr>
          <a:xfrm>
            <a:off x="35496" y="1052736"/>
            <a:ext cx="2131089" cy="91587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/>
              <a:t>Presupuestación</a:t>
            </a:r>
            <a:endParaRPr lang="es-MX" sz="2000" b="1" dirty="0"/>
          </a:p>
        </p:txBody>
      </p:sp>
      <p:sp>
        <p:nvSpPr>
          <p:cNvPr id="6" name="5 Recortar rectángulo de esquina diagonal"/>
          <p:cNvSpPr/>
          <p:nvPr/>
        </p:nvSpPr>
        <p:spPr>
          <a:xfrm>
            <a:off x="2502463" y="1053648"/>
            <a:ext cx="2047147" cy="914961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Seguimiento y </a:t>
            </a:r>
            <a:r>
              <a:rPr lang="es-MX" sz="2400" b="1" dirty="0" smtClean="0"/>
              <a:t>Evaluación</a:t>
            </a:r>
            <a:endParaRPr lang="es-MX" sz="2400" b="1" dirty="0"/>
          </a:p>
        </p:txBody>
      </p:sp>
      <p:sp>
        <p:nvSpPr>
          <p:cNvPr id="7" name="6 Recortar rectángulo de esquina diagonal"/>
          <p:cNvSpPr/>
          <p:nvPr/>
        </p:nvSpPr>
        <p:spPr>
          <a:xfrm>
            <a:off x="4974898" y="1053721"/>
            <a:ext cx="2088232" cy="91587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Evaluación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99449" y="4143768"/>
            <a:ext cx="2131089" cy="129614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Información Contable 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(</a:t>
            </a:r>
            <a:r>
              <a:rPr lang="es-MX" b="1" dirty="0" smtClean="0">
                <a:solidFill>
                  <a:schemeClr val="tx1"/>
                </a:solidFill>
              </a:rPr>
              <a:t>Estados </a:t>
            </a:r>
            <a:r>
              <a:rPr lang="es-MX" b="1" dirty="0">
                <a:solidFill>
                  <a:schemeClr val="tx1"/>
                </a:solidFill>
              </a:rPr>
              <a:t>Financieros)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2670642" y="2441846"/>
            <a:ext cx="1878968" cy="129614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Indicadores 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y Metas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5184162" y="2441846"/>
            <a:ext cx="1878968" cy="129614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Resultados 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e </a:t>
            </a:r>
            <a:r>
              <a:rPr lang="es-MX" b="1" dirty="0">
                <a:solidFill>
                  <a:schemeClr val="tx1"/>
                </a:solidFill>
              </a:rPr>
              <a:t>Impactos </a:t>
            </a:r>
            <a:r>
              <a:rPr lang="es-MX" b="1" dirty="0" smtClean="0">
                <a:solidFill>
                  <a:schemeClr val="tx1"/>
                </a:solidFill>
              </a:rPr>
              <a:t>Sociales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5199518" y="4170038"/>
            <a:ext cx="1863612" cy="129614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Rendición de Cuentas y Transparencia</a:t>
            </a:r>
          </a:p>
        </p:txBody>
      </p:sp>
      <p:sp>
        <p:nvSpPr>
          <p:cNvPr id="47" name="46 Rectángulo redondeado"/>
          <p:cNvSpPr/>
          <p:nvPr/>
        </p:nvSpPr>
        <p:spPr>
          <a:xfrm>
            <a:off x="7596336" y="4170038"/>
            <a:ext cx="1450404" cy="129614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Sociedad</a:t>
            </a:r>
          </a:p>
          <a:p>
            <a:r>
              <a:rPr lang="es-MX" b="1" dirty="0">
                <a:solidFill>
                  <a:schemeClr val="tx1"/>
                </a:solidFill>
              </a:rPr>
              <a:t>Poder Legislativo</a:t>
            </a:r>
          </a:p>
        </p:txBody>
      </p:sp>
      <p:sp>
        <p:nvSpPr>
          <p:cNvPr id="97" name="96 Elipse"/>
          <p:cNvSpPr/>
          <p:nvPr/>
        </p:nvSpPr>
        <p:spPr>
          <a:xfrm>
            <a:off x="395692" y="5826378"/>
            <a:ext cx="791932" cy="79193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0" name="59 Elipse"/>
          <p:cNvSpPr/>
          <p:nvPr/>
        </p:nvSpPr>
        <p:spPr>
          <a:xfrm>
            <a:off x="1374653" y="5855513"/>
            <a:ext cx="791932" cy="79193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cxnSp>
        <p:nvCxnSpPr>
          <p:cNvPr id="30" name="29 Conector recto de flecha"/>
          <p:cNvCxnSpPr/>
          <p:nvPr/>
        </p:nvCxnSpPr>
        <p:spPr>
          <a:xfrm>
            <a:off x="4568471" y="2780928"/>
            <a:ext cx="631047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iagonal"/>
          <p:cNvSpPr/>
          <p:nvPr/>
        </p:nvSpPr>
        <p:spPr>
          <a:xfrm>
            <a:off x="2411760" y="1283159"/>
            <a:ext cx="6480720" cy="5112568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1430138" y="2950418"/>
            <a:ext cx="5117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Avances en el Sistema de </a:t>
            </a:r>
          </a:p>
          <a:p>
            <a:pPr algn="ctr"/>
            <a:r>
              <a:rPr lang="es-MX" sz="3600" b="1" dirty="0" smtClean="0"/>
              <a:t>Contabilidad Gubernamental </a:t>
            </a:r>
            <a:endParaRPr lang="es-MX" b="1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2699792" y="1423397"/>
            <a:ext cx="60486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 parte de proyectos (información cualitativa) se cuenta con un avance del </a:t>
            </a:r>
            <a:r>
              <a:rPr lang="es-MX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por ciento</a:t>
            </a:r>
            <a:r>
              <a:rPr lang="es-MX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capturar el anteproyecto. El restante, es validación de campos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MX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parte contable se abordará  con mayor fuerza en el proceso presupuestario. Sin embargo, buena parte de los campos necesarios para los requerimientos del Sistema ya los contiene el SIAHE.</a:t>
            </a:r>
          </a:p>
        </p:txBody>
      </p:sp>
    </p:spTree>
    <p:extLst>
      <p:ext uri="{BB962C8B-B14F-4D97-AF65-F5344CB8AC3E}">
        <p14:creationId xmlns:p14="http://schemas.microsoft.com/office/powerpoint/2010/main" val="16232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323</Words>
  <Application>Microsoft Office PowerPoint</Application>
  <PresentationFormat>Presentación en pantalla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Arevalo Marroquín</dc:creator>
  <cp:lastModifiedBy>Julio Cesar García Benitez</cp:lastModifiedBy>
  <cp:revision>41</cp:revision>
  <cp:lastPrinted>2012-04-19T15:08:56Z</cp:lastPrinted>
  <dcterms:created xsi:type="dcterms:W3CDTF">2011-11-14T17:41:11Z</dcterms:created>
  <dcterms:modified xsi:type="dcterms:W3CDTF">2012-04-19T16:08:13Z</dcterms:modified>
</cp:coreProperties>
</file>