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1" r:id="rId3"/>
    <p:sldId id="267" r:id="rId4"/>
  </p:sldIdLst>
  <p:sldSz cx="9144000" cy="6858000" type="screen4x3"/>
  <p:notesSz cx="6881813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35"/>
    <a:srgbClr val="005C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743" autoAdjust="0"/>
  </p:normalViewPr>
  <p:slideViewPr>
    <p:cSldViewPr>
      <p:cViewPr>
        <p:scale>
          <a:sx n="75" d="100"/>
          <a:sy n="75" d="100"/>
        </p:scale>
        <p:origin x="-72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2B14F026-7C98-4A48-AA89-A87D529FDB44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AF071D41-D9A5-4D5C-ABAD-8D4306C4B2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2518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8" y="840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45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333DC3-E345-4549-B4A4-EF53ACF0BDE3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79B402-7AA9-4AB9-A0EE-B793F25D6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675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5960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333DC3-E345-4549-B4A4-EF53ACF0BDE3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79B402-7AA9-4AB9-A0EE-B793F25D6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3339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333DC3-E345-4549-B4A4-EF53ACF0BDE3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79B402-7AA9-4AB9-A0EE-B793F25D6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7583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333DC3-E345-4549-B4A4-EF53ACF0BDE3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79B402-7AA9-4AB9-A0EE-B793F25D6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922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333DC3-E345-4549-B4A4-EF53ACF0BDE3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79B402-7AA9-4AB9-A0EE-B793F25D6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4704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333DC3-E345-4549-B4A4-EF53ACF0BDE3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79B402-7AA9-4AB9-A0EE-B793F25D6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574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333DC3-E345-4549-B4A4-EF53ACF0BDE3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79B402-7AA9-4AB9-A0EE-B793F25D6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28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333DC3-E345-4549-B4A4-EF53ACF0BDE3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79B402-7AA9-4AB9-A0EE-B793F25D6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476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333DC3-E345-4549-B4A4-EF53ACF0BDE3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79B402-7AA9-4AB9-A0EE-B793F25D6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3161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" y="0"/>
            <a:ext cx="9144000" cy="689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967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85384"/>
          </a:xfrm>
          <a:prstGeom prst="rect">
            <a:avLst/>
          </a:prstGeom>
        </p:spPr>
      </p:pic>
      <p:sp>
        <p:nvSpPr>
          <p:cNvPr id="12" name="11 CuadroTexto"/>
          <p:cNvSpPr txBox="1"/>
          <p:nvPr/>
        </p:nvSpPr>
        <p:spPr>
          <a:xfrm>
            <a:off x="107504" y="6453336"/>
            <a:ext cx="4148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solidFill>
                  <a:schemeClr val="bg1"/>
                </a:solidFill>
              </a:rPr>
              <a:t>Tuxtla Gutiérrez, Chiapas; a 21 de Noviembre de 2013.</a:t>
            </a:r>
            <a:endParaRPr lang="es-MX" sz="1400" dirty="0">
              <a:solidFill>
                <a:schemeClr val="bg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131840" y="3020759"/>
            <a:ext cx="57411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600" dirty="0" smtClean="0"/>
              <a:t>Desarrollo </a:t>
            </a:r>
            <a:r>
              <a:rPr lang="es-MX" sz="3600" dirty="0"/>
              <a:t>del </a:t>
            </a:r>
            <a:r>
              <a:rPr lang="es-MX" sz="3600" dirty="0" smtClean="0"/>
              <a:t>Sistema </a:t>
            </a:r>
            <a:r>
              <a:rPr lang="es-MX" sz="3600" dirty="0"/>
              <a:t>en </a:t>
            </a:r>
            <a:r>
              <a:rPr lang="es-MX" sz="3600" dirty="0" smtClean="0"/>
              <a:t>Línea </a:t>
            </a:r>
            <a:r>
              <a:rPr lang="es-MX" sz="3600" dirty="0"/>
              <a:t>2013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4507493" y="2020778"/>
            <a:ext cx="4365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400" b="1" dirty="0" smtClean="0">
                <a:solidFill>
                  <a:schemeClr val="tx2"/>
                </a:solidFill>
              </a:rPr>
              <a:t>Unidad de Informática</a:t>
            </a:r>
            <a:endParaRPr lang="es-MX" sz="2400" b="1" dirty="0">
              <a:solidFill>
                <a:schemeClr val="tx2"/>
              </a:solidFill>
            </a:endParaRPr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483" y="1080256"/>
            <a:ext cx="2098244" cy="546883"/>
          </a:xfrm>
          <a:prstGeom prst="rect">
            <a:avLst/>
          </a:prstGeom>
        </p:spPr>
      </p:pic>
      <p:sp>
        <p:nvSpPr>
          <p:cNvPr id="18" name="17 CuadroTexto"/>
          <p:cNvSpPr txBox="1"/>
          <p:nvPr/>
        </p:nvSpPr>
        <p:spPr>
          <a:xfrm>
            <a:off x="3762050" y="942850"/>
            <a:ext cx="51109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4400" spc="-150" dirty="0" smtClean="0">
                <a:solidFill>
                  <a:srgbClr val="007635"/>
                </a:solidFill>
                <a:latin typeface="HelveticaNeueLT Std Med" pitchFamily="34" charset="0"/>
              </a:rPr>
              <a:t>Sistema en Línea</a:t>
            </a:r>
            <a:endParaRPr lang="es-MX" sz="4400" spc="-150" dirty="0">
              <a:solidFill>
                <a:srgbClr val="007635"/>
              </a:solidFill>
              <a:latin typeface="HelveticaNeueLT Std Med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704241" y="4277722"/>
            <a:ext cx="41687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pc="300" dirty="0">
                <a:solidFill>
                  <a:schemeClr val="accent1">
                    <a:lumMod val="50000"/>
                  </a:schemeClr>
                </a:solidFill>
                <a:latin typeface="HelveticaNeueLT Std Med" pitchFamily="34" charset="0"/>
              </a:rPr>
              <a:t>Avances (Julio – Noviembre)</a:t>
            </a:r>
          </a:p>
        </p:txBody>
      </p:sp>
    </p:spTree>
    <p:extLst>
      <p:ext uri="{BB962C8B-B14F-4D97-AF65-F5344CB8AC3E}">
        <p14:creationId xmlns:p14="http://schemas.microsoft.com/office/powerpoint/2010/main" val="15947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3568" y="1844824"/>
            <a:ext cx="79208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/>
              <a:t>Desarrollo del módulo de operaciones y reintegros del gasto.</a:t>
            </a:r>
          </a:p>
          <a:p>
            <a:pPr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/>
              <a:t>Inclusión de las disposiciones emitidas por el CONAC.</a:t>
            </a:r>
          </a:p>
          <a:p>
            <a:pPr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/>
              <a:t>Asesoría técnica a organismos públicos.</a:t>
            </a:r>
          </a:p>
          <a:p>
            <a:pPr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/>
              <a:t>Integración </a:t>
            </a:r>
            <a:r>
              <a:rPr lang="es-MX" sz="2000" dirty="0"/>
              <a:t>de información cualitativa y cuantitativa.</a:t>
            </a:r>
          </a:p>
          <a:p>
            <a:pPr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/>
              <a:t>Fortalecimiento </a:t>
            </a:r>
            <a:r>
              <a:rPr lang="es-MX" sz="2000" dirty="0" smtClean="0"/>
              <a:t>del equipo de ingenieros encargados de la operatividad del subsistema de Anteproyecto de Presupuesto de Egresos.</a:t>
            </a:r>
            <a:endParaRPr lang="es-MX" sz="2000" dirty="0"/>
          </a:p>
          <a:p>
            <a:pPr algn="just"/>
            <a:endParaRPr lang="es-MX" sz="2000" dirty="0"/>
          </a:p>
          <a:p>
            <a:pPr algn="just"/>
            <a:r>
              <a:rPr lang="es-MX" sz="2000" dirty="0" smtClean="0"/>
              <a:t> </a:t>
            </a:r>
            <a:endParaRPr lang="es-MX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55576" y="613718"/>
            <a:ext cx="5832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spc="-150" dirty="0" smtClean="0">
                <a:solidFill>
                  <a:srgbClr val="007635"/>
                </a:solidFill>
                <a:latin typeface="HelveticaNeueLT Std Med" pitchFamily="34" charset="0"/>
              </a:rPr>
              <a:t>Sistema en Línea</a:t>
            </a:r>
          </a:p>
          <a:p>
            <a:r>
              <a:rPr lang="es-MX" sz="2000" spc="300" dirty="0" smtClean="0">
                <a:solidFill>
                  <a:schemeClr val="accent1">
                    <a:lumMod val="50000"/>
                  </a:schemeClr>
                </a:solidFill>
                <a:latin typeface="HelveticaNeueLT Std Med" pitchFamily="34" charset="0"/>
              </a:rPr>
              <a:t>Avances (Julio – Noviembre)</a:t>
            </a:r>
            <a:endParaRPr lang="es-MX" sz="2000" spc="300" dirty="0">
              <a:solidFill>
                <a:schemeClr val="accent1">
                  <a:lumMod val="50000"/>
                </a:schemeClr>
              </a:solidFill>
              <a:latin typeface="HelveticaNeueLT Std M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88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83052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786622" y="1066862"/>
            <a:ext cx="55707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spc="-150" dirty="0">
                <a:solidFill>
                  <a:srgbClr val="007635"/>
                </a:solidFill>
                <a:latin typeface="HelveticaNeueLT Std Med" pitchFamily="34" charset="0"/>
              </a:rPr>
              <a:t>Gracias</a:t>
            </a:r>
            <a:r>
              <a:rPr lang="es-MX" sz="3200" dirty="0" smtClean="0"/>
              <a:t> </a:t>
            </a:r>
            <a:r>
              <a:rPr lang="es-MX" sz="4400" spc="-150" dirty="0">
                <a:solidFill>
                  <a:srgbClr val="007635"/>
                </a:solidFill>
                <a:latin typeface="HelveticaNeueLT Std Med" pitchFamily="34" charset="0"/>
              </a:rPr>
              <a:t>por</a:t>
            </a:r>
            <a:r>
              <a:rPr lang="es-MX" sz="3200" dirty="0" smtClean="0"/>
              <a:t> </a:t>
            </a:r>
            <a:r>
              <a:rPr lang="es-MX" sz="4400" spc="-150" dirty="0">
                <a:solidFill>
                  <a:srgbClr val="007635"/>
                </a:solidFill>
                <a:latin typeface="HelveticaNeueLT Std Med" pitchFamily="34" charset="0"/>
              </a:rPr>
              <a:t>su</a:t>
            </a:r>
            <a:r>
              <a:rPr lang="es-MX" sz="3200" dirty="0" smtClean="0"/>
              <a:t> </a:t>
            </a:r>
            <a:r>
              <a:rPr lang="es-MX" sz="4400" spc="-150" dirty="0">
                <a:solidFill>
                  <a:srgbClr val="007635"/>
                </a:solidFill>
                <a:latin typeface="HelveticaNeueLT Std Med" pitchFamily="34" charset="0"/>
              </a:rPr>
              <a:t>atención</a:t>
            </a:r>
          </a:p>
        </p:txBody>
      </p:sp>
    </p:spTree>
    <p:extLst>
      <p:ext uri="{BB962C8B-B14F-4D97-AF65-F5344CB8AC3E}">
        <p14:creationId xmlns:p14="http://schemas.microsoft.com/office/powerpoint/2010/main" val="148757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8746</TotalTime>
  <Words>94</Words>
  <Application>Microsoft Office PowerPoint</Application>
  <PresentationFormat>Presentación en pantalla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SFP-ET-27</dc:creator>
  <cp:lastModifiedBy>David Martinez Salcedo</cp:lastModifiedBy>
  <cp:revision>56</cp:revision>
  <dcterms:created xsi:type="dcterms:W3CDTF">2013-06-05T17:46:54Z</dcterms:created>
  <dcterms:modified xsi:type="dcterms:W3CDTF">2013-11-21T20:10:44Z</dcterms:modified>
</cp:coreProperties>
</file>