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7" r:id="rId4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43" autoAdjust="0"/>
  </p:normalViewPr>
  <p:slideViewPr>
    <p:cSldViewPr>
      <p:cViewPr>
        <p:scale>
          <a:sx n="75" d="100"/>
          <a:sy n="75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B14F026-7C98-4A48-AA89-A87D529FDB44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F071D41-D9A5-4D5C-ABAD-8D4306C4B2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51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" y="840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5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7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960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339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7583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2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70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74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8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476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1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" y="0"/>
            <a:ext cx="9144000" cy="689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6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85384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107504" y="6453336"/>
            <a:ext cx="4148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</a:rPr>
              <a:t>Tuxtla Gutiérrez, Chiapas; a 21 de Noviembre de 2013.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131840" y="3020759"/>
            <a:ext cx="5741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dirty="0" smtClean="0"/>
              <a:t>Desarrollo </a:t>
            </a:r>
            <a:r>
              <a:rPr lang="es-MX" sz="3600" dirty="0"/>
              <a:t>del </a:t>
            </a:r>
            <a:r>
              <a:rPr lang="es-MX" sz="3600" dirty="0" smtClean="0"/>
              <a:t>Sistema </a:t>
            </a:r>
            <a:r>
              <a:rPr lang="es-MX" sz="3600" dirty="0"/>
              <a:t>en </a:t>
            </a:r>
            <a:r>
              <a:rPr lang="es-MX" sz="3600" dirty="0" smtClean="0"/>
              <a:t>Línea </a:t>
            </a:r>
            <a:r>
              <a:rPr lang="es-MX" sz="3600" dirty="0"/>
              <a:t>2013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507493" y="2020778"/>
            <a:ext cx="4365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tx2"/>
                </a:solidFill>
              </a:rPr>
              <a:t>Unidad de Informática</a:t>
            </a:r>
            <a:endParaRPr lang="es-MX" sz="2400" b="1" dirty="0">
              <a:solidFill>
                <a:schemeClr val="tx2"/>
              </a:solidFill>
            </a:endParaRPr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483" y="1080256"/>
            <a:ext cx="2098244" cy="546883"/>
          </a:xfrm>
          <a:prstGeom prst="rect">
            <a:avLst/>
          </a:prstGeom>
        </p:spPr>
      </p:pic>
      <p:sp>
        <p:nvSpPr>
          <p:cNvPr id="18" name="17 CuadroTexto"/>
          <p:cNvSpPr txBox="1"/>
          <p:nvPr/>
        </p:nvSpPr>
        <p:spPr>
          <a:xfrm>
            <a:off x="3762050" y="942850"/>
            <a:ext cx="511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spc="-150" dirty="0" smtClean="0">
                <a:solidFill>
                  <a:srgbClr val="007635"/>
                </a:solidFill>
                <a:latin typeface="HelveticaNeueLT Std Med" pitchFamily="34" charset="0"/>
              </a:rPr>
              <a:t>Sistema en Línea</a:t>
            </a:r>
            <a:endParaRPr lang="es-MX" sz="4400" spc="-150" dirty="0">
              <a:solidFill>
                <a:srgbClr val="007635"/>
              </a:solidFill>
              <a:latin typeface="HelveticaNeueLT Std Med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704241" y="4277722"/>
            <a:ext cx="4168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pc="300" dirty="0">
                <a:solidFill>
                  <a:schemeClr val="accent1">
                    <a:lumMod val="50000"/>
                  </a:schemeClr>
                </a:solidFill>
                <a:latin typeface="HelveticaNeueLT Std Med" pitchFamily="34" charset="0"/>
              </a:rPr>
              <a:t>Avances (Julio – Noviembre)</a:t>
            </a:r>
          </a:p>
        </p:txBody>
      </p:sp>
    </p:spTree>
    <p:extLst>
      <p:ext uri="{BB962C8B-B14F-4D97-AF65-F5344CB8AC3E}">
        <p14:creationId xmlns:p14="http://schemas.microsoft.com/office/powerpoint/2010/main" val="15947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844824"/>
            <a:ext cx="79208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Desarrollo del módulo de operaciones y reintegros del gasto.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Inclusión de las disposiciones emitidas por el CONAC.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/>
              <a:t>Asesoría técnica a organismos públicos.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Integración </a:t>
            </a:r>
            <a:r>
              <a:rPr lang="es-MX" sz="2000" dirty="0"/>
              <a:t>de información cualitativa y cuantitativa.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Fortalecimiento </a:t>
            </a:r>
            <a:r>
              <a:rPr lang="es-MX" sz="2000" dirty="0" smtClean="0"/>
              <a:t>del equipo de ingenieros encargados de la operatividad del subsistema de Anteproyecto de Presupuesto de Egresos.</a:t>
            </a:r>
            <a:endParaRPr lang="es-MX" sz="2000" dirty="0"/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 </a:t>
            </a:r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613718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spc="-150" dirty="0" smtClean="0">
                <a:solidFill>
                  <a:srgbClr val="007635"/>
                </a:solidFill>
                <a:latin typeface="HelveticaNeueLT Std Med" pitchFamily="34" charset="0"/>
              </a:rPr>
              <a:t>Sistema en Línea</a:t>
            </a:r>
          </a:p>
          <a:p>
            <a:r>
              <a:rPr lang="es-MX" sz="2000" spc="300" dirty="0" smtClean="0">
                <a:solidFill>
                  <a:schemeClr val="accent1">
                    <a:lumMod val="50000"/>
                  </a:schemeClr>
                </a:solidFill>
                <a:latin typeface="HelveticaNeueLT Std Med" pitchFamily="34" charset="0"/>
              </a:rPr>
              <a:t>Avances (Julio – Noviembre)</a:t>
            </a:r>
            <a:endParaRPr lang="es-MX" sz="2000" spc="300" dirty="0">
              <a:solidFill>
                <a:schemeClr val="accent1">
                  <a:lumMod val="50000"/>
                </a:schemeClr>
              </a:solidFill>
              <a:latin typeface="HelveticaNeueLT Std M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8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305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86622" y="1066862"/>
            <a:ext cx="55707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Gracias</a:t>
            </a:r>
            <a:r>
              <a:rPr lang="es-MX" sz="3200" dirty="0" smtClean="0"/>
              <a:t> </a:t>
            </a:r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por</a:t>
            </a:r>
            <a:r>
              <a:rPr lang="es-MX" sz="3200" dirty="0" smtClean="0"/>
              <a:t> </a:t>
            </a:r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su</a:t>
            </a:r>
            <a:r>
              <a:rPr lang="es-MX" sz="3200" dirty="0" smtClean="0"/>
              <a:t> </a:t>
            </a:r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atención</a:t>
            </a:r>
          </a:p>
        </p:txBody>
      </p:sp>
    </p:spTree>
    <p:extLst>
      <p:ext uri="{BB962C8B-B14F-4D97-AF65-F5344CB8AC3E}">
        <p14:creationId xmlns:p14="http://schemas.microsoft.com/office/powerpoint/2010/main" val="148757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8746</TotalTime>
  <Words>94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SFP-ET-27</dc:creator>
  <cp:lastModifiedBy>David Martinez Salcedo</cp:lastModifiedBy>
  <cp:revision>56</cp:revision>
  <dcterms:created xsi:type="dcterms:W3CDTF">2013-06-05T17:46:54Z</dcterms:created>
  <dcterms:modified xsi:type="dcterms:W3CDTF">2013-11-21T20:10:44Z</dcterms:modified>
</cp:coreProperties>
</file>