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61" r:id="rId2"/>
    <p:sldId id="363" r:id="rId3"/>
    <p:sldId id="484" r:id="rId4"/>
    <p:sldId id="485" r:id="rId5"/>
    <p:sldId id="486" r:id="rId6"/>
    <p:sldId id="483" r:id="rId7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4F"/>
    <a:srgbClr val="0000FF"/>
    <a:srgbClr val="FF0000"/>
    <a:srgbClr val="FF6600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494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29/03/2016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29/03/2016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Std-HvCn" pitchFamily="34" charset="0"/>
              </a:rPr>
              <a:t>2016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Std-HvCn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03048" y="994857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1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ª </a:t>
            </a:r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Marzo 29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2016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7584" y="2420888"/>
            <a:ext cx="7286676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Diplomado Virtual de Contabilidad Gubernamental 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43608" y="1484784"/>
            <a:ext cx="7286676" cy="5909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Objetivo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7544" y="2564904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Proveer </a:t>
            </a:r>
            <a:r>
              <a:rPr lang="es-MX" sz="2800" dirty="0"/>
              <a:t>de conocimientos teóricos y prácticos en cuento al registro, administración, operación de información gubernamental, así como la emisión de reportes en forma </a:t>
            </a:r>
            <a:r>
              <a:rPr lang="es-MX" sz="2800" dirty="0" smtClean="0"/>
              <a:t>periódica, que faciliten el cumplimiento de la LGCG y contribuyan a lograr la armonización contable en las entidades federativas.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240010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524819" y="1772816"/>
            <a:ext cx="3543125" cy="1656185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Dirigido a:</a:t>
            </a:r>
          </a:p>
          <a:p>
            <a:pPr algn="ctr">
              <a:defRPr/>
            </a:pPr>
            <a:endParaRPr lang="es-MX" sz="10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Servidores Públicos Estatales y Municipales 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133331" y="1772817"/>
            <a:ext cx="3543125" cy="1656185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Duración:</a:t>
            </a:r>
          </a:p>
          <a:p>
            <a:pPr algn="ctr">
              <a:defRPr/>
            </a:pPr>
            <a:endParaRPr lang="es-MX" sz="10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14 semanas </a:t>
            </a:r>
          </a:p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Del 22 de febrero al 05 de junio de 2016 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8" name="7 Flecha izquierda y derecha"/>
          <p:cNvSpPr/>
          <p:nvPr/>
        </p:nvSpPr>
        <p:spPr>
          <a:xfrm>
            <a:off x="4083868" y="2277058"/>
            <a:ext cx="992188" cy="647700"/>
          </a:xfrm>
          <a:prstGeom prst="leftRigh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723553" y="3717032"/>
            <a:ext cx="76968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+mn-lt"/>
              </a:rPr>
              <a:t>El Órgano de Fiscalización Superior del Congreso del Estado en coordinación con la </a:t>
            </a:r>
            <a:r>
              <a:rPr lang="es-MX" sz="2000" dirty="0">
                <a:latin typeface="+mn-lt"/>
              </a:rPr>
              <a:t>Asociación Nacional de Organismos de Fiscalización Superior y Control Gubernamental, A.C. (ASOFIS)</a:t>
            </a:r>
            <a:r>
              <a:rPr lang="es-MX" sz="2000" dirty="0">
                <a:latin typeface="+mn-lt"/>
              </a:rPr>
              <a:t> </a:t>
            </a:r>
            <a:r>
              <a:rPr lang="es-MX" sz="2000" dirty="0">
                <a:latin typeface="+mn-lt"/>
              </a:rPr>
              <a:t>y como parte de las actividades del Programa de Actividades 2016 del convenio Auditoría Superior de la Federación y las Entidades de Fiscalización Superior Locales, </a:t>
            </a:r>
            <a:r>
              <a:rPr lang="es-MX" sz="2000" dirty="0" smtClean="0">
                <a:latin typeface="+mn-lt"/>
              </a:rPr>
              <a:t>hizo extensiva la invitación </a:t>
            </a:r>
            <a:r>
              <a:rPr lang="es-MX" sz="2000" dirty="0">
                <a:latin typeface="+mn-lt"/>
              </a:rPr>
              <a:t>a servidores públicos estales y </a:t>
            </a:r>
            <a:r>
              <a:rPr lang="es-MX" sz="2000" dirty="0" smtClean="0">
                <a:latin typeface="+mn-lt"/>
              </a:rPr>
              <a:t>municipales para participar en dicho diplomado; contando</a:t>
            </a:r>
            <a:r>
              <a:rPr lang="es-MX" sz="2000" dirty="0">
                <a:latin typeface="+mn-lt"/>
              </a:rPr>
              <a:t>, en conjunto, con </a:t>
            </a:r>
            <a:r>
              <a:rPr lang="es-MX" sz="2000" dirty="0" smtClean="0">
                <a:latin typeface="+mn-lt"/>
              </a:rPr>
              <a:t>364 registros integrados de la siguiente manera:</a:t>
            </a:r>
            <a:endParaRPr lang="es-MX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00635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971600" y="2421855"/>
            <a:ext cx="3177282" cy="251931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bg1"/>
                </a:solidFill>
              </a:rPr>
              <a:t>Servidores Públicos </a:t>
            </a:r>
            <a:r>
              <a:rPr lang="es-MX" sz="2400" dirty="0" smtClean="0">
                <a:solidFill>
                  <a:schemeClr val="bg1"/>
                </a:solidFill>
              </a:rPr>
              <a:t>Registrados en el Diplomado Virtual de Contabilidad </a:t>
            </a:r>
            <a:r>
              <a:rPr lang="es-MX" sz="2400" dirty="0" smtClean="0">
                <a:solidFill>
                  <a:schemeClr val="bg1"/>
                </a:solidFill>
              </a:rPr>
              <a:t>Gubernamental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364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4219823" y="3499768"/>
            <a:ext cx="784225" cy="649287"/>
          </a:xfrm>
          <a:prstGeom prst="rightArrow">
            <a:avLst>
              <a:gd name="adj1" fmla="val 50000"/>
              <a:gd name="adj2" fmla="val 45014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0 Rectángulo redondeado"/>
          <p:cNvSpPr/>
          <p:nvPr/>
        </p:nvSpPr>
        <p:spPr>
          <a:xfrm>
            <a:off x="5067126" y="2133699"/>
            <a:ext cx="2889250" cy="719137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Secretaría de Hacienda 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144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5067126" y="2924274"/>
            <a:ext cx="2889250" cy="792162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Municipios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147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</a:rPr>
              <a:t>De </a:t>
            </a:r>
            <a:r>
              <a:rPr lang="es-MX" sz="1600" b="1" dirty="0" smtClean="0">
                <a:solidFill>
                  <a:schemeClr val="bg1"/>
                </a:solidFill>
              </a:rPr>
              <a:t>64 </a:t>
            </a:r>
            <a:r>
              <a:rPr lang="es-MX" sz="16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067126" y="3789461"/>
            <a:ext cx="2889250" cy="79216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OFSCE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72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67126" y="4653061"/>
            <a:ext cx="2889250" cy="79216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Secretaria de la Función Pública</a:t>
            </a:r>
            <a:endParaRPr lang="es-MX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600" b="1" dirty="0" smtClean="0">
                <a:solidFill>
                  <a:schemeClr val="bg1"/>
                </a:solidFill>
              </a:rPr>
              <a:t>1</a:t>
            </a:r>
            <a:endParaRPr lang="es-MX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2232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971600" y="2492896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11418</TotalTime>
  <Words>293</Words>
  <Application>Microsoft Office PowerPoint</Application>
  <PresentationFormat>Presentación en pantalla (4:3)</PresentationFormat>
  <Paragraphs>43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Jesus Sotero Vidal Gomez</cp:lastModifiedBy>
  <cp:revision>1303</cp:revision>
  <cp:lastPrinted>2014-06-20T15:44:26Z</cp:lastPrinted>
  <dcterms:created xsi:type="dcterms:W3CDTF">2010-09-20T19:30:30Z</dcterms:created>
  <dcterms:modified xsi:type="dcterms:W3CDTF">2016-03-29T15:58:00Z</dcterms:modified>
</cp:coreProperties>
</file>