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100139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B2B"/>
    <a:srgbClr val="973E0D"/>
    <a:srgbClr val="28466E"/>
    <a:srgbClr val="4D7620"/>
    <a:srgbClr val="2F4814"/>
    <a:srgbClr val="4E262F"/>
    <a:srgbClr val="B2DE82"/>
    <a:srgbClr val="93D050"/>
    <a:srgbClr val="FF66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5" autoAdjust="0"/>
  </p:normalViewPr>
  <p:slideViewPr>
    <p:cSldViewPr>
      <p:cViewPr varScale="1">
        <p:scale>
          <a:sx n="69" d="100"/>
          <a:sy n="69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F193-AB4B-4446-AB80-6BC71A850239}" type="datetimeFigureOut">
              <a:rPr lang="es-MX" smtClean="0"/>
              <a:pPr/>
              <a:t>28/02/2018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3670-FB70-4487-94DE-201F955AA9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4588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06F8B-0E37-42ED-AB6D-520FCEC7D3A9}" type="datetimeFigureOut">
              <a:rPr lang="es-MX" smtClean="0"/>
              <a:pPr/>
              <a:t>28/02/2018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F25BA-663E-4555-9D32-5B910044D32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8159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2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8DEF8-976D-4AC3-A009-759E48419B83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B720E-A5D3-46A7-BCCA-57E876166309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471F6-0ED6-4BDE-AFA8-CD6A0EC98356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356FB-503F-4389-8B54-2CA0DFE0E4BE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D450-A125-4DBC-9FE1-D734E74F615C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85B2C-EE19-4445-A72D-BC2259203352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12915-4A94-496D-BA68-1EDDAC507969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16FA-A77F-4B61-BE3F-C264603CA38E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B5A3-CD28-4A8A-B5C3-DA0C04EE7DF2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3BAF6-4A5D-4A2F-9E47-3A0D893C0AAC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7B2AA-7725-43F8-A12C-231E74A26D89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03E573-CAAF-4F56-83BB-5ABBFE520294}" type="datetime1">
              <a:rPr lang="es-MX" smtClean="0"/>
              <a:pPr/>
              <a:t>28/02/2018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92869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tabLst>
                <a:tab pos="2511425" algn="l"/>
              </a:tabLst>
            </a:pPr>
            <a:r>
              <a:rPr lang="es-MX" sz="20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Armonización Contable en los Municipios </a:t>
            </a:r>
            <a:endParaRPr lang="es-MX" sz="200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1700808"/>
            <a:ext cx="8208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/>
              <a:t>Curso-Taller sobre el Proceso de Entrega y Recepción Municipal y su aplicación en el SIAHM </a:t>
            </a:r>
            <a:r>
              <a:rPr lang="es-MX" b="1" dirty="0" smtClean="0"/>
              <a:t>2018</a:t>
            </a:r>
            <a:r>
              <a:rPr lang="es-MX" dirty="0" smtClean="0"/>
              <a:t>, se </a:t>
            </a:r>
            <a:r>
              <a:rPr lang="es-MX" dirty="0"/>
              <a:t>desarrolló durante en el periodo del 23 de enero al 02 de </a:t>
            </a:r>
            <a:r>
              <a:rPr lang="es-MX" dirty="0" smtClean="0"/>
              <a:t>febrero de 2018, en </a:t>
            </a:r>
            <a:r>
              <a:rPr lang="es-MX" dirty="0"/>
              <a:t>donde se </a:t>
            </a:r>
            <a:r>
              <a:rPr lang="es-MX" dirty="0" smtClean="0"/>
              <a:t>capacitó </a:t>
            </a:r>
            <a:r>
              <a:rPr lang="es-MX" dirty="0"/>
              <a:t>a 757 Servidores </a:t>
            </a:r>
            <a:r>
              <a:rPr lang="es-MX" dirty="0" smtClean="0"/>
              <a:t>Públicos </a:t>
            </a:r>
            <a:r>
              <a:rPr lang="es-MX" dirty="0"/>
              <a:t>de los 124 </a:t>
            </a:r>
            <a:r>
              <a:rPr lang="es-MX" dirty="0" smtClean="0"/>
              <a:t>municipios.</a:t>
            </a:r>
          </a:p>
          <a:p>
            <a:pPr algn="just"/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395536" y="980728"/>
            <a:ext cx="81093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/>
              <a:t>Acciones implementadas por el Órgano de Fiscalización Superior del Congreso del Estado,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67544" y="2996952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/>
              <a:t>En esta capacitación se </a:t>
            </a:r>
            <a:r>
              <a:rPr lang="es-MX" dirty="0" smtClean="0"/>
              <a:t>abordó </a:t>
            </a:r>
            <a:r>
              <a:rPr lang="es-MX" dirty="0"/>
              <a:t>el tema de </a:t>
            </a:r>
            <a:r>
              <a:rPr lang="es-MX" dirty="0" smtClean="0"/>
              <a:t>las obligaciones </a:t>
            </a:r>
            <a:r>
              <a:rPr lang="es-MX" dirty="0"/>
              <a:t>de </a:t>
            </a:r>
            <a:r>
              <a:rPr lang="es-MX" dirty="0" smtClean="0"/>
              <a:t>transparencia y difusión de información financiera en las páginas de internet de los Ayuntamientos, </a:t>
            </a:r>
            <a:r>
              <a:rPr lang="es-MX" dirty="0" smtClean="0"/>
              <a:t>asimismo se </a:t>
            </a:r>
            <a:r>
              <a:rPr lang="es-MX" dirty="0" smtClean="0"/>
              <a:t>exhortó a </a:t>
            </a:r>
            <a:r>
              <a:rPr lang="es-MX" dirty="0"/>
              <a:t>los </a:t>
            </a:r>
            <a:r>
              <a:rPr lang="es-MX" dirty="0" smtClean="0"/>
              <a:t>Presidentes Municipales</a:t>
            </a:r>
            <a:r>
              <a:rPr lang="es-MX" dirty="0"/>
              <a:t>, </a:t>
            </a:r>
            <a:r>
              <a:rPr lang="es-MX" dirty="0" smtClean="0"/>
              <a:t>Síndicos</a:t>
            </a:r>
            <a:r>
              <a:rPr lang="es-MX" dirty="0"/>
              <a:t>, </a:t>
            </a:r>
            <a:r>
              <a:rPr lang="es-MX" dirty="0" smtClean="0"/>
              <a:t>Tesoreros</a:t>
            </a:r>
            <a:r>
              <a:rPr lang="es-MX" dirty="0"/>
              <a:t>, Directores de </a:t>
            </a:r>
            <a:r>
              <a:rPr lang="es-MX" dirty="0" smtClean="0"/>
              <a:t>Obra Pública, </a:t>
            </a:r>
            <a:r>
              <a:rPr lang="es-MX" dirty="0"/>
              <a:t>Contralores Municipales, y demás servidores públicos que participaron, a que den cumplimiento con </a:t>
            </a:r>
            <a:r>
              <a:rPr lang="es-MX" dirty="0" smtClean="0"/>
              <a:t>dichas obligaciones, </a:t>
            </a:r>
            <a:r>
              <a:rPr lang="es-MX" dirty="0"/>
              <a:t>de conformidad con lo que establece la Ley General de Contabilidad Gubernamental y la Ley de Disciplina Financiera de las Entidades Federativas y los </a:t>
            </a:r>
            <a:r>
              <a:rPr lang="es-MX" dirty="0" smtClean="0"/>
              <a:t>Municipios. </a:t>
            </a:r>
            <a:r>
              <a:rPr lang="es-MX" dirty="0" smtClean="0"/>
              <a:t>De igual forma  </a:t>
            </a:r>
            <a:r>
              <a:rPr lang="es-MX" dirty="0" smtClean="0"/>
              <a:t>se </a:t>
            </a:r>
            <a:r>
              <a:rPr lang="es-MX" dirty="0" smtClean="0"/>
              <a:t>comentó </a:t>
            </a:r>
            <a:r>
              <a:rPr lang="es-MX" dirty="0" smtClean="0"/>
              <a:t>de la importancia de mantener actualizada </a:t>
            </a:r>
            <a:r>
              <a:rPr lang="es-MX" dirty="0" smtClean="0"/>
              <a:t>la </a:t>
            </a:r>
            <a:r>
              <a:rPr lang="es-MX" dirty="0" smtClean="0"/>
              <a:t>información en el portal, por las evaluación que el CONAC esta realizando a través de la plataforma del </a:t>
            </a:r>
            <a:r>
              <a:rPr lang="es-MX" dirty="0" err="1" smtClean="0"/>
              <a:t>SEvAC</a:t>
            </a:r>
            <a:r>
              <a:rPr lang="es-MX" dirty="0" smtClean="0"/>
              <a:t>. </a:t>
            </a:r>
            <a:endParaRPr lang="es-MX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3 Título"/>
          <p:cNvSpPr txBox="1">
            <a:spLocks/>
          </p:cNvSpPr>
          <p:nvPr/>
        </p:nvSpPr>
        <p:spPr>
          <a:xfrm>
            <a:off x="105132" y="476672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511425" algn="l"/>
              </a:tabLst>
            </a:pPr>
            <a: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Participación de los servidores públicos municipales en el </a:t>
            </a:r>
            <a:r>
              <a:rPr lang="es-MX" sz="1800" dirty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Curso-Taller sobre el Proceso de Entrega y Recepción Municipal y su aplicación en el SIAHM 2018 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012160" y="5085184"/>
            <a:ext cx="208823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dirty="0" smtClean="0"/>
              <a:t>74 municipios cuentan con Contraloría Municipal.</a:t>
            </a:r>
            <a:endParaRPr lang="es-MX" sz="11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78097"/>
            <a:ext cx="720080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10 Rectángulo"/>
          <p:cNvSpPr/>
          <p:nvPr/>
        </p:nvSpPr>
        <p:spPr>
          <a:xfrm>
            <a:off x="897164" y="5733256"/>
            <a:ext cx="8231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Otros Servidores Públicos que participaron en la capacitación:  </a:t>
            </a:r>
            <a:r>
              <a:rPr lang="es-MX" b="1" dirty="0" smtClean="0"/>
              <a:t>452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66528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7117</TotalTime>
  <Words>228</Words>
  <Application>Microsoft Office PowerPoint</Application>
  <PresentationFormat>Presentación en pantalla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Concurrencia</vt:lpstr>
      <vt:lpstr>Armonización Contable en los Municipios </vt:lpstr>
      <vt:lpstr>Presentación de PowerPoint</vt:lpstr>
    </vt:vector>
  </TitlesOfParts>
  <Company>OFSCE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Graficas de los Municipios que cumplen con el titulo v de la ley general de contabilidad gubernamental </dc:title>
  <dc:creator>alopezh</dc:creator>
  <cp:lastModifiedBy>Jesus Sotero Vidal Gomez</cp:lastModifiedBy>
  <cp:revision>418</cp:revision>
  <cp:lastPrinted>2017-11-15T18:32:19Z</cp:lastPrinted>
  <dcterms:created xsi:type="dcterms:W3CDTF">2016-11-11T17:47:58Z</dcterms:created>
  <dcterms:modified xsi:type="dcterms:W3CDTF">2018-02-28T21:38:37Z</dcterms:modified>
</cp:coreProperties>
</file>