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61" r:id="rId5"/>
    <p:sldId id="265" r:id="rId6"/>
    <p:sldId id="262" r:id="rId7"/>
    <p:sldId id="270" r:id="rId8"/>
    <p:sldId id="263" r:id="rId9"/>
    <p:sldId id="266" r:id="rId10"/>
    <p:sldId id="269" r:id="rId11"/>
    <p:sldId id="268" r:id="rId1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A2381-339E-4E61-B823-62689F2C4FB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0E87A90-E6C8-4521-A310-71F25796868B}">
      <dgm:prSet phldrT="[Texto]" custT="1"/>
      <dgm:spPr/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Levantamiento de inventarios y asignación de folio patrimonial.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7C515D7D-F1CC-4D55-88F7-4567BCF46F54}" type="parTrans" cxnId="{C15A1F9B-568E-43FF-9F96-1CA79DEE7983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D6B7E4B5-B878-4193-9D70-EFAE4218750C}" type="sibTrans" cxnId="{C15A1F9B-568E-43FF-9F96-1CA79DEE7983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70AABB25-AD77-42B3-8FD5-437BD294E05D}">
      <dgm:prSet phldrT="[Texto]" custT="1"/>
      <dgm:spPr>
        <a:solidFill>
          <a:srgbClr val="FF0000"/>
        </a:solidFill>
      </dgm:spPr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Depuración de inventarios.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20CF83A0-84BA-40A0-B63B-C04F31B467F8}" type="parTrans" cxnId="{015C9E19-ACF5-4FE0-AA39-80E3B3D10026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75CEC1CF-C315-49BA-AC8B-29426B7FED94}" type="sibTrans" cxnId="{015C9E19-ACF5-4FE0-AA39-80E3B3D10026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49D3BD73-F6A2-4493-9F51-D8538F731732}">
      <dgm:prSet phldrT="[Texto]" custT="1"/>
      <dgm:spPr>
        <a:solidFill>
          <a:srgbClr val="00B050"/>
        </a:solidFill>
      </dgm:spPr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Bajas de bienes en mal estado o en desuso.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11DDFA0D-90D9-44D5-BA76-09DBE4F1125D}" type="parTrans" cxnId="{45C18D3D-B456-41F9-88BE-243BBE5391AD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23124FB5-8A09-49A9-9FE0-83D39DC802B7}" type="sibTrans" cxnId="{45C18D3D-B456-41F9-88BE-243BBE5391AD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BCF53DB8-EDF9-47A7-B2BD-5F4F3C4D0EF6}">
      <dgm:prSet phldrT="[Texto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Valoración a precios actuales.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75342150-D38B-4C35-BA57-909219A49389}" type="parTrans" cxnId="{5D136142-5F1A-46BF-BB53-20E277FFA08C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A790DC3A-BE06-48B5-8445-BD38BD6FF8D8}" type="sibTrans" cxnId="{5D136142-5F1A-46BF-BB53-20E277FFA08C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8A85DD72-913B-4E93-9835-0BEEC0A08FF2}">
      <dgm:prSet phldrT="[Texto]" custT="1"/>
      <dgm:spPr>
        <a:solidFill>
          <a:srgbClr val="002060"/>
        </a:solidFill>
      </dgm:spPr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Conciliación de inventarios con registros contable.</a:t>
          </a:r>
          <a:endParaRPr lang="es-MX" sz="1200" dirty="0">
            <a:latin typeface="Arial" pitchFamily="34" charset="0"/>
            <a:cs typeface="Arial" pitchFamily="34" charset="0"/>
          </a:endParaRPr>
        </a:p>
      </dgm:t>
    </dgm:pt>
    <dgm:pt modelId="{95F52F53-CADC-4106-8475-631902178AC8}" type="parTrans" cxnId="{5D36C273-5CD4-420B-890A-D6028228FDEF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9010EA8D-A9DA-458E-8D71-2AD4FB6E8F6C}" type="sibTrans" cxnId="{5D36C273-5CD4-420B-890A-D6028228FDEF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CD991522-36A6-48DF-AE84-431ACC1B8406}">
      <dgm:prSet phldrT="[Texto]" custT="1"/>
      <dgm:spPr>
        <a:solidFill>
          <a:srgbClr val="990000"/>
        </a:solidFill>
      </dgm:spPr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Ajuste contable en Cuenta Pública.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29144A7C-58F1-4DCD-9050-314AAE075902}" type="parTrans" cxnId="{BE87794B-0C8A-4BD0-BDD0-E8F05903573C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21051654-1172-4B69-BFEB-E9BD8C14F602}" type="sibTrans" cxnId="{BE87794B-0C8A-4BD0-BDD0-E8F05903573C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5DCFF864-C7BE-4AC2-8B8E-91D823DEC954}">
      <dgm:prSet phldrT="[Texto]" custT="1"/>
      <dgm:spPr>
        <a:solidFill>
          <a:srgbClr val="333333"/>
        </a:solidFill>
      </dgm:spPr>
      <dgm:t>
        <a:bodyPr/>
        <a:lstStyle/>
        <a:p>
          <a:pPr algn="just"/>
          <a:r>
            <a:rPr lang="es-MX" sz="1800" dirty="0" smtClean="0">
              <a:latin typeface="Arial" pitchFamily="34" charset="0"/>
              <a:cs typeface="Arial" pitchFamily="34" charset="0"/>
            </a:rPr>
            <a:t>Publicación en la página de Internet.</a:t>
          </a:r>
          <a:endParaRPr lang="es-MX" sz="1800" dirty="0">
            <a:latin typeface="Arial" pitchFamily="34" charset="0"/>
            <a:cs typeface="Arial" pitchFamily="34" charset="0"/>
          </a:endParaRPr>
        </a:p>
      </dgm:t>
    </dgm:pt>
    <dgm:pt modelId="{E8D6D38B-FAB7-4E2F-AE28-CA22B22572DB}" type="parTrans" cxnId="{BA87424F-506A-4D02-8170-950F95353B06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65115BDC-E030-478B-8BC6-9C3E3FA2D503}" type="sibTrans" cxnId="{BA87424F-506A-4D02-8170-950F95353B06}">
      <dgm:prSet/>
      <dgm:spPr/>
      <dgm:t>
        <a:bodyPr/>
        <a:lstStyle/>
        <a:p>
          <a:pPr algn="just"/>
          <a:endParaRPr lang="es-MX" sz="1800">
            <a:latin typeface="Arial" pitchFamily="34" charset="0"/>
            <a:cs typeface="Arial" pitchFamily="34" charset="0"/>
          </a:endParaRPr>
        </a:p>
      </dgm:t>
    </dgm:pt>
    <dgm:pt modelId="{935A0D17-5FD2-42DC-B36A-F00B0DEBC0DC}" type="pres">
      <dgm:prSet presAssocID="{476A2381-339E-4E61-B823-62689F2C4F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22F097F-4B39-426D-BBF6-25A959C12C61}" type="pres">
      <dgm:prSet presAssocID="{20E87A90-E6C8-4521-A310-71F25796868B}" presName="parentLin" presStyleCnt="0"/>
      <dgm:spPr/>
    </dgm:pt>
    <dgm:pt modelId="{1E07C1BB-1E68-4356-9A2E-7694E19823FF}" type="pres">
      <dgm:prSet presAssocID="{20E87A90-E6C8-4521-A310-71F25796868B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4A925781-B139-4B37-80F6-F1459FC53F8C}" type="pres">
      <dgm:prSet presAssocID="{20E87A90-E6C8-4521-A310-71F25796868B}" presName="parentText" presStyleLbl="node1" presStyleIdx="0" presStyleCnt="7" custScaleX="129820" custScaleY="1685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651AAF-0FA0-4E51-805D-EDECD7B47C74}" type="pres">
      <dgm:prSet presAssocID="{20E87A90-E6C8-4521-A310-71F25796868B}" presName="negativeSpace" presStyleCnt="0"/>
      <dgm:spPr/>
    </dgm:pt>
    <dgm:pt modelId="{90647311-6927-468D-A948-202042780B6C}" type="pres">
      <dgm:prSet presAssocID="{20E87A90-E6C8-4521-A310-71F25796868B}" presName="childText" presStyleLbl="conFgAcc1" presStyleIdx="0" presStyleCnt="7">
        <dgm:presLayoutVars>
          <dgm:bulletEnabled val="1"/>
        </dgm:presLayoutVars>
      </dgm:prSet>
      <dgm:spPr/>
    </dgm:pt>
    <dgm:pt modelId="{E9710031-2A91-483A-9EA8-03CCFA2A78E7}" type="pres">
      <dgm:prSet presAssocID="{D6B7E4B5-B878-4193-9D70-EFAE4218750C}" presName="spaceBetweenRectangles" presStyleCnt="0"/>
      <dgm:spPr/>
    </dgm:pt>
    <dgm:pt modelId="{26CD9C1A-F284-492B-A31E-68988BD37974}" type="pres">
      <dgm:prSet presAssocID="{70AABB25-AD77-42B3-8FD5-437BD294E05D}" presName="parentLin" presStyleCnt="0"/>
      <dgm:spPr/>
    </dgm:pt>
    <dgm:pt modelId="{5B06C313-D957-4459-8A1B-DD4B047FF5FC}" type="pres">
      <dgm:prSet presAssocID="{70AABB25-AD77-42B3-8FD5-437BD294E05D}" presName="parentLeftMargin" presStyleLbl="node1" presStyleIdx="0" presStyleCnt="7"/>
      <dgm:spPr/>
      <dgm:t>
        <a:bodyPr/>
        <a:lstStyle/>
        <a:p>
          <a:endParaRPr lang="es-MX"/>
        </a:p>
      </dgm:t>
    </dgm:pt>
    <dgm:pt modelId="{E8FE79F1-24A9-4544-AB2C-CEEDD0C53FF3}" type="pres">
      <dgm:prSet presAssocID="{70AABB25-AD77-42B3-8FD5-437BD294E05D}" presName="parentText" presStyleLbl="node1" presStyleIdx="1" presStyleCnt="7" custScaleX="12982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A61A43-0FB3-4199-9525-95D69CD8EFDC}" type="pres">
      <dgm:prSet presAssocID="{70AABB25-AD77-42B3-8FD5-437BD294E05D}" presName="negativeSpace" presStyleCnt="0"/>
      <dgm:spPr/>
    </dgm:pt>
    <dgm:pt modelId="{B692887A-CE21-440A-956C-B1D0AB8EDB69}" type="pres">
      <dgm:prSet presAssocID="{70AABB25-AD77-42B3-8FD5-437BD294E05D}" presName="childText" presStyleLbl="conFgAcc1" presStyleIdx="1" presStyleCnt="7">
        <dgm:presLayoutVars>
          <dgm:bulletEnabled val="1"/>
        </dgm:presLayoutVars>
      </dgm:prSet>
      <dgm:spPr/>
    </dgm:pt>
    <dgm:pt modelId="{C6D2A8F6-7D90-49AE-8DE8-E72312E11E97}" type="pres">
      <dgm:prSet presAssocID="{75CEC1CF-C315-49BA-AC8B-29426B7FED94}" presName="spaceBetweenRectangles" presStyleCnt="0"/>
      <dgm:spPr/>
    </dgm:pt>
    <dgm:pt modelId="{ADF78E59-F08D-4E47-8A9B-879D0637154E}" type="pres">
      <dgm:prSet presAssocID="{49D3BD73-F6A2-4493-9F51-D8538F731732}" presName="parentLin" presStyleCnt="0"/>
      <dgm:spPr/>
    </dgm:pt>
    <dgm:pt modelId="{A255BB1B-7260-4077-9B37-44A338E7BDB5}" type="pres">
      <dgm:prSet presAssocID="{49D3BD73-F6A2-4493-9F51-D8538F731732}" presName="parentLeftMargin" presStyleLbl="node1" presStyleIdx="1" presStyleCnt="7"/>
      <dgm:spPr/>
      <dgm:t>
        <a:bodyPr/>
        <a:lstStyle/>
        <a:p>
          <a:endParaRPr lang="es-MX"/>
        </a:p>
      </dgm:t>
    </dgm:pt>
    <dgm:pt modelId="{30AE2215-BC5C-4AA7-BE62-C7546A7AA6FD}" type="pres">
      <dgm:prSet presAssocID="{49D3BD73-F6A2-4493-9F51-D8538F731732}" presName="parentText" presStyleLbl="node1" presStyleIdx="2" presStyleCnt="7" custScaleX="12982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FB6DF6-0A2B-44FD-9A11-F9D0FAD97360}" type="pres">
      <dgm:prSet presAssocID="{49D3BD73-F6A2-4493-9F51-D8538F731732}" presName="negativeSpace" presStyleCnt="0"/>
      <dgm:spPr/>
    </dgm:pt>
    <dgm:pt modelId="{4CAEAA78-7344-436B-9B09-ACB8402C6D2A}" type="pres">
      <dgm:prSet presAssocID="{49D3BD73-F6A2-4493-9F51-D8538F731732}" presName="childText" presStyleLbl="conFgAcc1" presStyleIdx="2" presStyleCnt="7">
        <dgm:presLayoutVars>
          <dgm:bulletEnabled val="1"/>
        </dgm:presLayoutVars>
      </dgm:prSet>
      <dgm:spPr/>
    </dgm:pt>
    <dgm:pt modelId="{B95DD073-C2E2-4EDE-BF28-B79C0C2BB253}" type="pres">
      <dgm:prSet presAssocID="{23124FB5-8A09-49A9-9FE0-83D39DC802B7}" presName="spaceBetweenRectangles" presStyleCnt="0"/>
      <dgm:spPr/>
    </dgm:pt>
    <dgm:pt modelId="{DE5A61B3-972B-477E-A476-EB16CFAD0A8F}" type="pres">
      <dgm:prSet presAssocID="{BCF53DB8-EDF9-47A7-B2BD-5F4F3C4D0EF6}" presName="parentLin" presStyleCnt="0"/>
      <dgm:spPr/>
    </dgm:pt>
    <dgm:pt modelId="{853EEA62-9FF3-4D00-877C-EC3BBEDF24F3}" type="pres">
      <dgm:prSet presAssocID="{BCF53DB8-EDF9-47A7-B2BD-5F4F3C4D0EF6}" presName="parentLeftMargin" presStyleLbl="node1" presStyleIdx="2" presStyleCnt="7"/>
      <dgm:spPr/>
      <dgm:t>
        <a:bodyPr/>
        <a:lstStyle/>
        <a:p>
          <a:endParaRPr lang="es-MX"/>
        </a:p>
      </dgm:t>
    </dgm:pt>
    <dgm:pt modelId="{3673CBC3-79F9-4A5A-9ED4-6883AE7284DA}" type="pres">
      <dgm:prSet presAssocID="{BCF53DB8-EDF9-47A7-B2BD-5F4F3C4D0EF6}" presName="parentText" presStyleLbl="node1" presStyleIdx="3" presStyleCnt="7" custScaleX="12982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3889E9-6BA4-411A-B3B5-7C401DB9AE1B}" type="pres">
      <dgm:prSet presAssocID="{BCF53DB8-EDF9-47A7-B2BD-5F4F3C4D0EF6}" presName="negativeSpace" presStyleCnt="0"/>
      <dgm:spPr/>
    </dgm:pt>
    <dgm:pt modelId="{00DAC28F-A5E3-40C1-A8A1-3DFE24B02E45}" type="pres">
      <dgm:prSet presAssocID="{BCF53DB8-EDF9-47A7-B2BD-5F4F3C4D0EF6}" presName="childText" presStyleLbl="conFgAcc1" presStyleIdx="3" presStyleCnt="7">
        <dgm:presLayoutVars>
          <dgm:bulletEnabled val="1"/>
        </dgm:presLayoutVars>
      </dgm:prSet>
      <dgm:spPr/>
    </dgm:pt>
    <dgm:pt modelId="{F166AF94-5970-466E-9C14-BDCBEA3C5AD0}" type="pres">
      <dgm:prSet presAssocID="{A790DC3A-BE06-48B5-8445-BD38BD6FF8D8}" presName="spaceBetweenRectangles" presStyleCnt="0"/>
      <dgm:spPr/>
    </dgm:pt>
    <dgm:pt modelId="{D52AE3C3-4296-46ED-9270-DADC6A888D44}" type="pres">
      <dgm:prSet presAssocID="{8A85DD72-913B-4E93-9835-0BEEC0A08FF2}" presName="parentLin" presStyleCnt="0"/>
      <dgm:spPr/>
    </dgm:pt>
    <dgm:pt modelId="{E86700A0-6A72-4096-B7B6-309989E32BD1}" type="pres">
      <dgm:prSet presAssocID="{8A85DD72-913B-4E93-9835-0BEEC0A08FF2}" presName="parentLeftMargin" presStyleLbl="node1" presStyleIdx="3" presStyleCnt="7"/>
      <dgm:spPr/>
      <dgm:t>
        <a:bodyPr/>
        <a:lstStyle/>
        <a:p>
          <a:endParaRPr lang="es-MX"/>
        </a:p>
      </dgm:t>
    </dgm:pt>
    <dgm:pt modelId="{C611A7AF-D556-4961-859C-44B58453DB8B}" type="pres">
      <dgm:prSet presAssocID="{8A85DD72-913B-4E93-9835-0BEEC0A08FF2}" presName="parentText" presStyleLbl="node1" presStyleIdx="4" presStyleCnt="7" custScaleX="129820" custScaleY="12576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DCB0F1-DE91-4981-906B-5253D921F630}" type="pres">
      <dgm:prSet presAssocID="{8A85DD72-913B-4E93-9835-0BEEC0A08FF2}" presName="negativeSpace" presStyleCnt="0"/>
      <dgm:spPr/>
    </dgm:pt>
    <dgm:pt modelId="{082B3876-3742-4AB3-A9A1-DE326882F59A}" type="pres">
      <dgm:prSet presAssocID="{8A85DD72-913B-4E93-9835-0BEEC0A08FF2}" presName="childText" presStyleLbl="conFgAcc1" presStyleIdx="4" presStyleCnt="7">
        <dgm:presLayoutVars>
          <dgm:bulletEnabled val="1"/>
        </dgm:presLayoutVars>
      </dgm:prSet>
      <dgm:spPr/>
    </dgm:pt>
    <dgm:pt modelId="{80EDE8E8-8B41-4C83-BE20-4E87A93EF978}" type="pres">
      <dgm:prSet presAssocID="{9010EA8D-A9DA-458E-8D71-2AD4FB6E8F6C}" presName="spaceBetweenRectangles" presStyleCnt="0"/>
      <dgm:spPr/>
    </dgm:pt>
    <dgm:pt modelId="{AE277225-62FB-4407-B8BA-4606FDEF16AA}" type="pres">
      <dgm:prSet presAssocID="{CD991522-36A6-48DF-AE84-431ACC1B8406}" presName="parentLin" presStyleCnt="0"/>
      <dgm:spPr/>
    </dgm:pt>
    <dgm:pt modelId="{4248C66D-2008-457D-B493-B4AB0E0B4301}" type="pres">
      <dgm:prSet presAssocID="{CD991522-36A6-48DF-AE84-431ACC1B8406}" presName="parentLeftMargin" presStyleLbl="node1" presStyleIdx="4" presStyleCnt="7"/>
      <dgm:spPr/>
      <dgm:t>
        <a:bodyPr/>
        <a:lstStyle/>
        <a:p>
          <a:endParaRPr lang="es-MX"/>
        </a:p>
      </dgm:t>
    </dgm:pt>
    <dgm:pt modelId="{772ACB44-E89D-4798-A042-60008D40D433}" type="pres">
      <dgm:prSet presAssocID="{CD991522-36A6-48DF-AE84-431ACC1B8406}" presName="parentText" presStyleLbl="node1" presStyleIdx="5" presStyleCnt="7" custScaleX="12923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B90EF9-E03E-4756-A044-761CE90F2BDC}" type="pres">
      <dgm:prSet presAssocID="{CD991522-36A6-48DF-AE84-431ACC1B8406}" presName="negativeSpace" presStyleCnt="0"/>
      <dgm:spPr/>
    </dgm:pt>
    <dgm:pt modelId="{8E240809-2C56-4A76-8EA7-BC26328B8EFF}" type="pres">
      <dgm:prSet presAssocID="{CD991522-36A6-48DF-AE84-431ACC1B8406}" presName="childText" presStyleLbl="conFgAcc1" presStyleIdx="5" presStyleCnt="7">
        <dgm:presLayoutVars>
          <dgm:bulletEnabled val="1"/>
        </dgm:presLayoutVars>
      </dgm:prSet>
      <dgm:spPr/>
    </dgm:pt>
    <dgm:pt modelId="{5C15CBA2-22DD-448A-941D-44AB94DA971B}" type="pres">
      <dgm:prSet presAssocID="{21051654-1172-4B69-BFEB-E9BD8C14F602}" presName="spaceBetweenRectangles" presStyleCnt="0"/>
      <dgm:spPr/>
    </dgm:pt>
    <dgm:pt modelId="{F9991257-FA4A-4C82-9763-DA309BBC0671}" type="pres">
      <dgm:prSet presAssocID="{5DCFF864-C7BE-4AC2-8B8E-91D823DEC954}" presName="parentLin" presStyleCnt="0"/>
      <dgm:spPr/>
    </dgm:pt>
    <dgm:pt modelId="{95D12900-3C94-4A4D-A3DB-3E2D5C220EC7}" type="pres">
      <dgm:prSet presAssocID="{5DCFF864-C7BE-4AC2-8B8E-91D823DEC954}" presName="parentLeftMargin" presStyleLbl="node1" presStyleIdx="5" presStyleCnt="7"/>
      <dgm:spPr/>
      <dgm:t>
        <a:bodyPr/>
        <a:lstStyle/>
        <a:p>
          <a:endParaRPr lang="es-MX"/>
        </a:p>
      </dgm:t>
    </dgm:pt>
    <dgm:pt modelId="{257C90FE-3E46-45E9-96EE-315B7ED00EBF}" type="pres">
      <dgm:prSet presAssocID="{5DCFF864-C7BE-4AC2-8B8E-91D823DEC954}" presName="parentText" presStyleLbl="node1" presStyleIdx="6" presStyleCnt="7" custScaleX="12923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BAD8BF-0275-44B2-9CFC-94901BA41D4F}" type="pres">
      <dgm:prSet presAssocID="{5DCFF864-C7BE-4AC2-8B8E-91D823DEC954}" presName="negativeSpace" presStyleCnt="0"/>
      <dgm:spPr/>
    </dgm:pt>
    <dgm:pt modelId="{23EB1F1A-8291-4D3A-BB03-E8A2E2AA0830}" type="pres">
      <dgm:prSet presAssocID="{5DCFF864-C7BE-4AC2-8B8E-91D823DEC95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63E9C6B-68EB-494B-98DB-E8E0626DC743}" type="presOf" srcId="{20E87A90-E6C8-4521-A310-71F25796868B}" destId="{4A925781-B139-4B37-80F6-F1459FC53F8C}" srcOrd="1" destOrd="0" presId="urn:microsoft.com/office/officeart/2005/8/layout/list1"/>
    <dgm:cxn modelId="{BE87794B-0C8A-4BD0-BDD0-E8F05903573C}" srcId="{476A2381-339E-4E61-B823-62689F2C4FB5}" destId="{CD991522-36A6-48DF-AE84-431ACC1B8406}" srcOrd="5" destOrd="0" parTransId="{29144A7C-58F1-4DCD-9050-314AAE075902}" sibTransId="{21051654-1172-4B69-BFEB-E9BD8C14F602}"/>
    <dgm:cxn modelId="{95214681-54F8-400B-90E0-C6A0F782F1C1}" type="presOf" srcId="{CD991522-36A6-48DF-AE84-431ACC1B8406}" destId="{772ACB44-E89D-4798-A042-60008D40D433}" srcOrd="1" destOrd="0" presId="urn:microsoft.com/office/officeart/2005/8/layout/list1"/>
    <dgm:cxn modelId="{B79AB10C-015D-432A-BB07-C7AC1AA3ACAB}" type="presOf" srcId="{8A85DD72-913B-4E93-9835-0BEEC0A08FF2}" destId="{E86700A0-6A72-4096-B7B6-309989E32BD1}" srcOrd="0" destOrd="0" presId="urn:microsoft.com/office/officeart/2005/8/layout/list1"/>
    <dgm:cxn modelId="{5D36C273-5CD4-420B-890A-D6028228FDEF}" srcId="{476A2381-339E-4E61-B823-62689F2C4FB5}" destId="{8A85DD72-913B-4E93-9835-0BEEC0A08FF2}" srcOrd="4" destOrd="0" parTransId="{95F52F53-CADC-4106-8475-631902178AC8}" sibTransId="{9010EA8D-A9DA-458E-8D71-2AD4FB6E8F6C}"/>
    <dgm:cxn modelId="{C15A1F9B-568E-43FF-9F96-1CA79DEE7983}" srcId="{476A2381-339E-4E61-B823-62689F2C4FB5}" destId="{20E87A90-E6C8-4521-A310-71F25796868B}" srcOrd="0" destOrd="0" parTransId="{7C515D7D-F1CC-4D55-88F7-4567BCF46F54}" sibTransId="{D6B7E4B5-B878-4193-9D70-EFAE4218750C}"/>
    <dgm:cxn modelId="{5D136142-5F1A-46BF-BB53-20E277FFA08C}" srcId="{476A2381-339E-4E61-B823-62689F2C4FB5}" destId="{BCF53DB8-EDF9-47A7-B2BD-5F4F3C4D0EF6}" srcOrd="3" destOrd="0" parTransId="{75342150-D38B-4C35-BA57-909219A49389}" sibTransId="{A790DC3A-BE06-48B5-8445-BD38BD6FF8D8}"/>
    <dgm:cxn modelId="{FF1E7F46-FBC6-4C2F-B6AD-1285A5C0D406}" type="presOf" srcId="{BCF53DB8-EDF9-47A7-B2BD-5F4F3C4D0EF6}" destId="{853EEA62-9FF3-4D00-877C-EC3BBEDF24F3}" srcOrd="0" destOrd="0" presId="urn:microsoft.com/office/officeart/2005/8/layout/list1"/>
    <dgm:cxn modelId="{72A39D65-1105-46C5-B582-1116D26D1A99}" type="presOf" srcId="{70AABB25-AD77-42B3-8FD5-437BD294E05D}" destId="{5B06C313-D957-4459-8A1B-DD4B047FF5FC}" srcOrd="0" destOrd="0" presId="urn:microsoft.com/office/officeart/2005/8/layout/list1"/>
    <dgm:cxn modelId="{067D20D2-21AE-4971-8B2D-32D3B8E7C309}" type="presOf" srcId="{5DCFF864-C7BE-4AC2-8B8E-91D823DEC954}" destId="{95D12900-3C94-4A4D-A3DB-3E2D5C220EC7}" srcOrd="0" destOrd="0" presId="urn:microsoft.com/office/officeart/2005/8/layout/list1"/>
    <dgm:cxn modelId="{9F82D743-12F9-4AAE-A38E-5141DDD76A82}" type="presOf" srcId="{70AABB25-AD77-42B3-8FD5-437BD294E05D}" destId="{E8FE79F1-24A9-4544-AB2C-CEEDD0C53FF3}" srcOrd="1" destOrd="0" presId="urn:microsoft.com/office/officeart/2005/8/layout/list1"/>
    <dgm:cxn modelId="{D778D1A1-537B-4E45-9D2C-0536FE5A857B}" type="presOf" srcId="{49D3BD73-F6A2-4493-9F51-D8538F731732}" destId="{A255BB1B-7260-4077-9B37-44A338E7BDB5}" srcOrd="0" destOrd="0" presId="urn:microsoft.com/office/officeart/2005/8/layout/list1"/>
    <dgm:cxn modelId="{A30996E6-E85F-4520-BA85-9341579AEB31}" type="presOf" srcId="{5DCFF864-C7BE-4AC2-8B8E-91D823DEC954}" destId="{257C90FE-3E46-45E9-96EE-315B7ED00EBF}" srcOrd="1" destOrd="0" presId="urn:microsoft.com/office/officeart/2005/8/layout/list1"/>
    <dgm:cxn modelId="{EA39AA50-9017-437A-8061-BF05A648EB3E}" type="presOf" srcId="{BCF53DB8-EDF9-47A7-B2BD-5F4F3C4D0EF6}" destId="{3673CBC3-79F9-4A5A-9ED4-6883AE7284DA}" srcOrd="1" destOrd="0" presId="urn:microsoft.com/office/officeart/2005/8/layout/list1"/>
    <dgm:cxn modelId="{BA87424F-506A-4D02-8170-950F95353B06}" srcId="{476A2381-339E-4E61-B823-62689F2C4FB5}" destId="{5DCFF864-C7BE-4AC2-8B8E-91D823DEC954}" srcOrd="6" destOrd="0" parTransId="{E8D6D38B-FAB7-4E2F-AE28-CA22B22572DB}" sibTransId="{65115BDC-E030-478B-8BC6-9C3E3FA2D503}"/>
    <dgm:cxn modelId="{0E4DEFEA-EB7D-4550-84D7-889B751ADC2E}" type="presOf" srcId="{476A2381-339E-4E61-B823-62689F2C4FB5}" destId="{935A0D17-5FD2-42DC-B36A-F00B0DEBC0DC}" srcOrd="0" destOrd="0" presId="urn:microsoft.com/office/officeart/2005/8/layout/list1"/>
    <dgm:cxn modelId="{015C9E19-ACF5-4FE0-AA39-80E3B3D10026}" srcId="{476A2381-339E-4E61-B823-62689F2C4FB5}" destId="{70AABB25-AD77-42B3-8FD5-437BD294E05D}" srcOrd="1" destOrd="0" parTransId="{20CF83A0-84BA-40A0-B63B-C04F31B467F8}" sibTransId="{75CEC1CF-C315-49BA-AC8B-29426B7FED94}"/>
    <dgm:cxn modelId="{45C18D3D-B456-41F9-88BE-243BBE5391AD}" srcId="{476A2381-339E-4E61-B823-62689F2C4FB5}" destId="{49D3BD73-F6A2-4493-9F51-D8538F731732}" srcOrd="2" destOrd="0" parTransId="{11DDFA0D-90D9-44D5-BA76-09DBE4F1125D}" sibTransId="{23124FB5-8A09-49A9-9FE0-83D39DC802B7}"/>
    <dgm:cxn modelId="{D36CED1B-5D68-4BD3-B342-B02AE2C133F0}" type="presOf" srcId="{8A85DD72-913B-4E93-9835-0BEEC0A08FF2}" destId="{C611A7AF-D556-4961-859C-44B58453DB8B}" srcOrd="1" destOrd="0" presId="urn:microsoft.com/office/officeart/2005/8/layout/list1"/>
    <dgm:cxn modelId="{D8BBB8DA-131B-4999-A489-07C07A59D921}" type="presOf" srcId="{49D3BD73-F6A2-4493-9F51-D8538F731732}" destId="{30AE2215-BC5C-4AA7-BE62-C7546A7AA6FD}" srcOrd="1" destOrd="0" presId="urn:microsoft.com/office/officeart/2005/8/layout/list1"/>
    <dgm:cxn modelId="{B8D502EE-C031-41F3-8876-A82C9FF2F369}" type="presOf" srcId="{CD991522-36A6-48DF-AE84-431ACC1B8406}" destId="{4248C66D-2008-457D-B493-B4AB0E0B4301}" srcOrd="0" destOrd="0" presId="urn:microsoft.com/office/officeart/2005/8/layout/list1"/>
    <dgm:cxn modelId="{E9E33B10-4F13-47FF-99A9-9125759C7C05}" type="presOf" srcId="{20E87A90-E6C8-4521-A310-71F25796868B}" destId="{1E07C1BB-1E68-4356-9A2E-7694E19823FF}" srcOrd="0" destOrd="0" presId="urn:microsoft.com/office/officeart/2005/8/layout/list1"/>
    <dgm:cxn modelId="{D8B57CAD-5F0D-4855-9DED-EC50874C8FD1}" type="presParOf" srcId="{935A0D17-5FD2-42DC-B36A-F00B0DEBC0DC}" destId="{622F097F-4B39-426D-BBF6-25A959C12C61}" srcOrd="0" destOrd="0" presId="urn:microsoft.com/office/officeart/2005/8/layout/list1"/>
    <dgm:cxn modelId="{DBB7A9A6-5B49-4389-B49B-A6A380CC050D}" type="presParOf" srcId="{622F097F-4B39-426D-BBF6-25A959C12C61}" destId="{1E07C1BB-1E68-4356-9A2E-7694E19823FF}" srcOrd="0" destOrd="0" presId="urn:microsoft.com/office/officeart/2005/8/layout/list1"/>
    <dgm:cxn modelId="{4F06EAE2-3EF0-4F08-8349-C18CADB6B8F4}" type="presParOf" srcId="{622F097F-4B39-426D-BBF6-25A959C12C61}" destId="{4A925781-B139-4B37-80F6-F1459FC53F8C}" srcOrd="1" destOrd="0" presId="urn:microsoft.com/office/officeart/2005/8/layout/list1"/>
    <dgm:cxn modelId="{36848017-50F1-4132-9CB3-873B2F89EBA9}" type="presParOf" srcId="{935A0D17-5FD2-42DC-B36A-F00B0DEBC0DC}" destId="{67651AAF-0FA0-4E51-805D-EDECD7B47C74}" srcOrd="1" destOrd="0" presId="urn:microsoft.com/office/officeart/2005/8/layout/list1"/>
    <dgm:cxn modelId="{CCCEA5C8-9FFA-4F4D-9B28-DE12CBC4738B}" type="presParOf" srcId="{935A0D17-5FD2-42DC-B36A-F00B0DEBC0DC}" destId="{90647311-6927-468D-A948-202042780B6C}" srcOrd="2" destOrd="0" presId="urn:microsoft.com/office/officeart/2005/8/layout/list1"/>
    <dgm:cxn modelId="{9D5A8E7C-C378-4259-945A-CCE71A939B1D}" type="presParOf" srcId="{935A0D17-5FD2-42DC-B36A-F00B0DEBC0DC}" destId="{E9710031-2A91-483A-9EA8-03CCFA2A78E7}" srcOrd="3" destOrd="0" presId="urn:microsoft.com/office/officeart/2005/8/layout/list1"/>
    <dgm:cxn modelId="{D0C3FA08-4B6B-4C16-9EE4-F717DA5D63B1}" type="presParOf" srcId="{935A0D17-5FD2-42DC-B36A-F00B0DEBC0DC}" destId="{26CD9C1A-F284-492B-A31E-68988BD37974}" srcOrd="4" destOrd="0" presId="urn:microsoft.com/office/officeart/2005/8/layout/list1"/>
    <dgm:cxn modelId="{86CFCA70-3857-46B6-AE99-916E4588C04C}" type="presParOf" srcId="{26CD9C1A-F284-492B-A31E-68988BD37974}" destId="{5B06C313-D957-4459-8A1B-DD4B047FF5FC}" srcOrd="0" destOrd="0" presId="urn:microsoft.com/office/officeart/2005/8/layout/list1"/>
    <dgm:cxn modelId="{EF6AFB16-5386-4C87-8648-67501C3D2C3E}" type="presParOf" srcId="{26CD9C1A-F284-492B-A31E-68988BD37974}" destId="{E8FE79F1-24A9-4544-AB2C-CEEDD0C53FF3}" srcOrd="1" destOrd="0" presId="urn:microsoft.com/office/officeart/2005/8/layout/list1"/>
    <dgm:cxn modelId="{88701223-DB76-47FB-A355-2E8204E0AF6D}" type="presParOf" srcId="{935A0D17-5FD2-42DC-B36A-F00B0DEBC0DC}" destId="{31A61A43-0FB3-4199-9525-95D69CD8EFDC}" srcOrd="5" destOrd="0" presId="urn:microsoft.com/office/officeart/2005/8/layout/list1"/>
    <dgm:cxn modelId="{785E0BD2-1874-48C2-B351-55CDAA75893B}" type="presParOf" srcId="{935A0D17-5FD2-42DC-B36A-F00B0DEBC0DC}" destId="{B692887A-CE21-440A-956C-B1D0AB8EDB69}" srcOrd="6" destOrd="0" presId="urn:microsoft.com/office/officeart/2005/8/layout/list1"/>
    <dgm:cxn modelId="{D72B5420-B117-4BBC-97F5-B42460A13618}" type="presParOf" srcId="{935A0D17-5FD2-42DC-B36A-F00B0DEBC0DC}" destId="{C6D2A8F6-7D90-49AE-8DE8-E72312E11E97}" srcOrd="7" destOrd="0" presId="urn:microsoft.com/office/officeart/2005/8/layout/list1"/>
    <dgm:cxn modelId="{01692DBF-604C-47CE-9347-F199EC340DA8}" type="presParOf" srcId="{935A0D17-5FD2-42DC-B36A-F00B0DEBC0DC}" destId="{ADF78E59-F08D-4E47-8A9B-879D0637154E}" srcOrd="8" destOrd="0" presId="urn:microsoft.com/office/officeart/2005/8/layout/list1"/>
    <dgm:cxn modelId="{F87371A6-A158-472C-975D-2737EDC71487}" type="presParOf" srcId="{ADF78E59-F08D-4E47-8A9B-879D0637154E}" destId="{A255BB1B-7260-4077-9B37-44A338E7BDB5}" srcOrd="0" destOrd="0" presId="urn:microsoft.com/office/officeart/2005/8/layout/list1"/>
    <dgm:cxn modelId="{67D9B441-665B-4C00-80AE-9D7DE685FCB6}" type="presParOf" srcId="{ADF78E59-F08D-4E47-8A9B-879D0637154E}" destId="{30AE2215-BC5C-4AA7-BE62-C7546A7AA6FD}" srcOrd="1" destOrd="0" presId="urn:microsoft.com/office/officeart/2005/8/layout/list1"/>
    <dgm:cxn modelId="{D9087E45-C2A7-4610-B583-074B531E0C4F}" type="presParOf" srcId="{935A0D17-5FD2-42DC-B36A-F00B0DEBC0DC}" destId="{5EFB6DF6-0A2B-44FD-9A11-F9D0FAD97360}" srcOrd="9" destOrd="0" presId="urn:microsoft.com/office/officeart/2005/8/layout/list1"/>
    <dgm:cxn modelId="{74A7C46B-63ED-46F0-AE7F-B2D2B5A4E691}" type="presParOf" srcId="{935A0D17-5FD2-42DC-B36A-F00B0DEBC0DC}" destId="{4CAEAA78-7344-436B-9B09-ACB8402C6D2A}" srcOrd="10" destOrd="0" presId="urn:microsoft.com/office/officeart/2005/8/layout/list1"/>
    <dgm:cxn modelId="{FFCAA987-1F54-4CDF-B549-9E285AC51799}" type="presParOf" srcId="{935A0D17-5FD2-42DC-B36A-F00B0DEBC0DC}" destId="{B95DD073-C2E2-4EDE-BF28-B79C0C2BB253}" srcOrd="11" destOrd="0" presId="urn:microsoft.com/office/officeart/2005/8/layout/list1"/>
    <dgm:cxn modelId="{5D96FA93-30B4-436B-ACE0-90FC30E6995B}" type="presParOf" srcId="{935A0D17-5FD2-42DC-B36A-F00B0DEBC0DC}" destId="{DE5A61B3-972B-477E-A476-EB16CFAD0A8F}" srcOrd="12" destOrd="0" presId="urn:microsoft.com/office/officeart/2005/8/layout/list1"/>
    <dgm:cxn modelId="{00246427-137D-4126-A1A0-5C0B2FC2BABA}" type="presParOf" srcId="{DE5A61B3-972B-477E-A476-EB16CFAD0A8F}" destId="{853EEA62-9FF3-4D00-877C-EC3BBEDF24F3}" srcOrd="0" destOrd="0" presId="urn:microsoft.com/office/officeart/2005/8/layout/list1"/>
    <dgm:cxn modelId="{845A2193-C86B-4987-8D86-4FA07A9884D6}" type="presParOf" srcId="{DE5A61B3-972B-477E-A476-EB16CFAD0A8F}" destId="{3673CBC3-79F9-4A5A-9ED4-6883AE7284DA}" srcOrd="1" destOrd="0" presId="urn:microsoft.com/office/officeart/2005/8/layout/list1"/>
    <dgm:cxn modelId="{7AF78156-76B0-4014-B70A-6AE24C127C1E}" type="presParOf" srcId="{935A0D17-5FD2-42DC-B36A-F00B0DEBC0DC}" destId="{8C3889E9-6BA4-411A-B3B5-7C401DB9AE1B}" srcOrd="13" destOrd="0" presId="urn:microsoft.com/office/officeart/2005/8/layout/list1"/>
    <dgm:cxn modelId="{B8CE59B8-E713-40B3-9495-4696E4B0275B}" type="presParOf" srcId="{935A0D17-5FD2-42DC-B36A-F00B0DEBC0DC}" destId="{00DAC28F-A5E3-40C1-A8A1-3DFE24B02E45}" srcOrd="14" destOrd="0" presId="urn:microsoft.com/office/officeart/2005/8/layout/list1"/>
    <dgm:cxn modelId="{FD8CC6DC-40BB-4521-98E8-CAD0AC4B28F0}" type="presParOf" srcId="{935A0D17-5FD2-42DC-B36A-F00B0DEBC0DC}" destId="{F166AF94-5970-466E-9C14-BDCBEA3C5AD0}" srcOrd="15" destOrd="0" presId="urn:microsoft.com/office/officeart/2005/8/layout/list1"/>
    <dgm:cxn modelId="{909FF6A9-9311-49CA-8DFE-2ED1572CA8AD}" type="presParOf" srcId="{935A0D17-5FD2-42DC-B36A-F00B0DEBC0DC}" destId="{D52AE3C3-4296-46ED-9270-DADC6A888D44}" srcOrd="16" destOrd="0" presId="urn:microsoft.com/office/officeart/2005/8/layout/list1"/>
    <dgm:cxn modelId="{F11FC10C-CAC8-41B1-8212-3A261F4E747C}" type="presParOf" srcId="{D52AE3C3-4296-46ED-9270-DADC6A888D44}" destId="{E86700A0-6A72-4096-B7B6-309989E32BD1}" srcOrd="0" destOrd="0" presId="urn:microsoft.com/office/officeart/2005/8/layout/list1"/>
    <dgm:cxn modelId="{6F40BC7F-D547-4399-8605-49BE15B08FF9}" type="presParOf" srcId="{D52AE3C3-4296-46ED-9270-DADC6A888D44}" destId="{C611A7AF-D556-4961-859C-44B58453DB8B}" srcOrd="1" destOrd="0" presId="urn:microsoft.com/office/officeart/2005/8/layout/list1"/>
    <dgm:cxn modelId="{D698B93A-0AA6-4B14-BE3D-9A1D4882234F}" type="presParOf" srcId="{935A0D17-5FD2-42DC-B36A-F00B0DEBC0DC}" destId="{A9DCB0F1-DE91-4981-906B-5253D921F630}" srcOrd="17" destOrd="0" presId="urn:microsoft.com/office/officeart/2005/8/layout/list1"/>
    <dgm:cxn modelId="{401F8A8A-4BDD-4EC4-8BC3-BC8FE5B1D2EA}" type="presParOf" srcId="{935A0D17-5FD2-42DC-B36A-F00B0DEBC0DC}" destId="{082B3876-3742-4AB3-A9A1-DE326882F59A}" srcOrd="18" destOrd="0" presId="urn:microsoft.com/office/officeart/2005/8/layout/list1"/>
    <dgm:cxn modelId="{72532DA8-4920-416B-8270-F9FD8B3A39C3}" type="presParOf" srcId="{935A0D17-5FD2-42DC-B36A-F00B0DEBC0DC}" destId="{80EDE8E8-8B41-4C83-BE20-4E87A93EF978}" srcOrd="19" destOrd="0" presId="urn:microsoft.com/office/officeart/2005/8/layout/list1"/>
    <dgm:cxn modelId="{ECF99A6E-1A27-41F9-B287-BBF1BCF5CE3B}" type="presParOf" srcId="{935A0D17-5FD2-42DC-B36A-F00B0DEBC0DC}" destId="{AE277225-62FB-4407-B8BA-4606FDEF16AA}" srcOrd="20" destOrd="0" presId="urn:microsoft.com/office/officeart/2005/8/layout/list1"/>
    <dgm:cxn modelId="{88775A4F-94B7-47AF-A6B2-71438B408643}" type="presParOf" srcId="{AE277225-62FB-4407-B8BA-4606FDEF16AA}" destId="{4248C66D-2008-457D-B493-B4AB0E0B4301}" srcOrd="0" destOrd="0" presId="urn:microsoft.com/office/officeart/2005/8/layout/list1"/>
    <dgm:cxn modelId="{5623FEDB-F285-4A28-8233-48C736854821}" type="presParOf" srcId="{AE277225-62FB-4407-B8BA-4606FDEF16AA}" destId="{772ACB44-E89D-4798-A042-60008D40D433}" srcOrd="1" destOrd="0" presId="urn:microsoft.com/office/officeart/2005/8/layout/list1"/>
    <dgm:cxn modelId="{4E6DC070-D3FD-4266-9030-F0D207575411}" type="presParOf" srcId="{935A0D17-5FD2-42DC-B36A-F00B0DEBC0DC}" destId="{77B90EF9-E03E-4756-A044-761CE90F2BDC}" srcOrd="21" destOrd="0" presId="urn:microsoft.com/office/officeart/2005/8/layout/list1"/>
    <dgm:cxn modelId="{6BABE26B-4F88-4CE9-ACE0-BCCEC90F3A7D}" type="presParOf" srcId="{935A0D17-5FD2-42DC-B36A-F00B0DEBC0DC}" destId="{8E240809-2C56-4A76-8EA7-BC26328B8EFF}" srcOrd="22" destOrd="0" presId="urn:microsoft.com/office/officeart/2005/8/layout/list1"/>
    <dgm:cxn modelId="{92C91155-7C56-486B-BE98-B058282F3364}" type="presParOf" srcId="{935A0D17-5FD2-42DC-B36A-F00B0DEBC0DC}" destId="{5C15CBA2-22DD-448A-941D-44AB94DA971B}" srcOrd="23" destOrd="0" presId="urn:microsoft.com/office/officeart/2005/8/layout/list1"/>
    <dgm:cxn modelId="{74C61BF3-C9C6-4D84-A435-A3428B51C850}" type="presParOf" srcId="{935A0D17-5FD2-42DC-B36A-F00B0DEBC0DC}" destId="{F9991257-FA4A-4C82-9763-DA309BBC0671}" srcOrd="24" destOrd="0" presId="urn:microsoft.com/office/officeart/2005/8/layout/list1"/>
    <dgm:cxn modelId="{E7E29F05-412E-4CE4-842E-16252FC91708}" type="presParOf" srcId="{F9991257-FA4A-4C82-9763-DA309BBC0671}" destId="{95D12900-3C94-4A4D-A3DB-3E2D5C220EC7}" srcOrd="0" destOrd="0" presId="urn:microsoft.com/office/officeart/2005/8/layout/list1"/>
    <dgm:cxn modelId="{4B265D6D-E635-4A8A-AF22-0C950A5E8423}" type="presParOf" srcId="{F9991257-FA4A-4C82-9763-DA309BBC0671}" destId="{257C90FE-3E46-45E9-96EE-315B7ED00EBF}" srcOrd="1" destOrd="0" presId="urn:microsoft.com/office/officeart/2005/8/layout/list1"/>
    <dgm:cxn modelId="{63C65F5B-DF0B-4830-8507-C309E3C6A094}" type="presParOf" srcId="{935A0D17-5FD2-42DC-B36A-F00B0DEBC0DC}" destId="{36BAD8BF-0275-44B2-9CFC-94901BA41D4F}" srcOrd="25" destOrd="0" presId="urn:microsoft.com/office/officeart/2005/8/layout/list1"/>
    <dgm:cxn modelId="{92756D09-78CF-40F2-AB98-D5F51160D3FA}" type="presParOf" srcId="{935A0D17-5FD2-42DC-B36A-F00B0DEBC0DC}" destId="{23EB1F1A-8291-4D3A-BB03-E8A2E2AA083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47311-6927-468D-A948-202042780B6C}">
      <dsp:nvSpPr>
        <dsp:cNvPr id="0" name=""/>
        <dsp:cNvSpPr/>
      </dsp:nvSpPr>
      <dsp:spPr>
        <a:xfrm>
          <a:off x="0" y="520120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25781-B139-4B37-80F6-F1459FC53F8C}">
      <dsp:nvSpPr>
        <dsp:cNvPr id="0" name=""/>
        <dsp:cNvSpPr/>
      </dsp:nvSpPr>
      <dsp:spPr>
        <a:xfrm>
          <a:off x="304800" y="100310"/>
          <a:ext cx="5539679" cy="596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Levantamiento de inventarios y asignación de folio patrimonial.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333940" y="129450"/>
        <a:ext cx="5481399" cy="538649"/>
      </dsp:txXfrm>
    </dsp:sp>
    <dsp:sp modelId="{B692887A-CE21-440A-956C-B1D0AB8EDB69}">
      <dsp:nvSpPr>
        <dsp:cNvPr id="0" name=""/>
        <dsp:cNvSpPr/>
      </dsp:nvSpPr>
      <dsp:spPr>
        <a:xfrm>
          <a:off x="0" y="1064440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E79F1-24A9-4544-AB2C-CEEDD0C53FF3}">
      <dsp:nvSpPr>
        <dsp:cNvPr id="0" name=""/>
        <dsp:cNvSpPr/>
      </dsp:nvSpPr>
      <dsp:spPr>
        <a:xfrm>
          <a:off x="304800" y="887320"/>
          <a:ext cx="5539679" cy="354240"/>
        </a:xfrm>
        <a:prstGeom prst="roundRect">
          <a:avLst/>
        </a:prstGeom>
        <a:solidFill>
          <a:srgbClr val="FF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Depuración de inventarios.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322093" y="904613"/>
        <a:ext cx="5505093" cy="319654"/>
      </dsp:txXfrm>
    </dsp:sp>
    <dsp:sp modelId="{4CAEAA78-7344-436B-9B09-ACB8402C6D2A}">
      <dsp:nvSpPr>
        <dsp:cNvPr id="0" name=""/>
        <dsp:cNvSpPr/>
      </dsp:nvSpPr>
      <dsp:spPr>
        <a:xfrm>
          <a:off x="0" y="1608760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E2215-BC5C-4AA7-BE62-C7546A7AA6FD}">
      <dsp:nvSpPr>
        <dsp:cNvPr id="0" name=""/>
        <dsp:cNvSpPr/>
      </dsp:nvSpPr>
      <dsp:spPr>
        <a:xfrm>
          <a:off x="304800" y="1431640"/>
          <a:ext cx="5539679" cy="354240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Bajas de bienes en mal estado o en desuso.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322093" y="1448933"/>
        <a:ext cx="5505093" cy="319654"/>
      </dsp:txXfrm>
    </dsp:sp>
    <dsp:sp modelId="{00DAC28F-A5E3-40C1-A8A1-3DFE24B02E45}">
      <dsp:nvSpPr>
        <dsp:cNvPr id="0" name=""/>
        <dsp:cNvSpPr/>
      </dsp:nvSpPr>
      <dsp:spPr>
        <a:xfrm>
          <a:off x="0" y="2153080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3CBC3-79F9-4A5A-9ED4-6883AE7284DA}">
      <dsp:nvSpPr>
        <dsp:cNvPr id="0" name=""/>
        <dsp:cNvSpPr/>
      </dsp:nvSpPr>
      <dsp:spPr>
        <a:xfrm>
          <a:off x="304800" y="1975960"/>
          <a:ext cx="5539679" cy="354240"/>
        </a:xfrm>
        <a:prstGeom prst="roundRect">
          <a:avLst/>
        </a:prstGeom>
        <a:solidFill>
          <a:schemeClr val="accent6">
            <a:lumMod val="5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Valoración a precios actuales.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322093" y="1993253"/>
        <a:ext cx="5505093" cy="319654"/>
      </dsp:txXfrm>
    </dsp:sp>
    <dsp:sp modelId="{082B3876-3742-4AB3-A9A1-DE326882F59A}">
      <dsp:nvSpPr>
        <dsp:cNvPr id="0" name=""/>
        <dsp:cNvSpPr/>
      </dsp:nvSpPr>
      <dsp:spPr>
        <a:xfrm>
          <a:off x="0" y="2788673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11A7AF-D556-4961-859C-44B58453DB8B}">
      <dsp:nvSpPr>
        <dsp:cNvPr id="0" name=""/>
        <dsp:cNvSpPr/>
      </dsp:nvSpPr>
      <dsp:spPr>
        <a:xfrm>
          <a:off x="304800" y="2520280"/>
          <a:ext cx="5539679" cy="445513"/>
        </a:xfrm>
        <a:prstGeom prst="roundRect">
          <a:avLst/>
        </a:prstGeom>
        <a:solidFill>
          <a:srgbClr val="00206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Conciliación de inventarios con registros contable.</a:t>
          </a:r>
          <a:endParaRPr lang="es-MX" sz="1200" kern="1200" dirty="0">
            <a:latin typeface="Arial" pitchFamily="34" charset="0"/>
            <a:cs typeface="Arial" pitchFamily="34" charset="0"/>
          </a:endParaRPr>
        </a:p>
      </dsp:txBody>
      <dsp:txXfrm>
        <a:off x="326548" y="2542028"/>
        <a:ext cx="5496183" cy="402017"/>
      </dsp:txXfrm>
    </dsp:sp>
    <dsp:sp modelId="{8E240809-2C56-4A76-8EA7-BC26328B8EFF}">
      <dsp:nvSpPr>
        <dsp:cNvPr id="0" name=""/>
        <dsp:cNvSpPr/>
      </dsp:nvSpPr>
      <dsp:spPr>
        <a:xfrm>
          <a:off x="0" y="3332993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2ACB44-E89D-4798-A042-60008D40D433}">
      <dsp:nvSpPr>
        <dsp:cNvPr id="0" name=""/>
        <dsp:cNvSpPr/>
      </dsp:nvSpPr>
      <dsp:spPr>
        <a:xfrm>
          <a:off x="304800" y="3155873"/>
          <a:ext cx="5514630" cy="354240"/>
        </a:xfrm>
        <a:prstGeom prst="roundRect">
          <a:avLst/>
        </a:prstGeom>
        <a:solidFill>
          <a:srgbClr val="99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Ajuste contable en Cuenta Pública.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322093" y="3173166"/>
        <a:ext cx="5480044" cy="319654"/>
      </dsp:txXfrm>
    </dsp:sp>
    <dsp:sp modelId="{23EB1F1A-8291-4D3A-BB03-E8A2E2AA0830}">
      <dsp:nvSpPr>
        <dsp:cNvPr id="0" name=""/>
        <dsp:cNvSpPr/>
      </dsp:nvSpPr>
      <dsp:spPr>
        <a:xfrm>
          <a:off x="0" y="3877313"/>
          <a:ext cx="6096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C90FE-3E46-45E9-96EE-315B7ED00EBF}">
      <dsp:nvSpPr>
        <dsp:cNvPr id="0" name=""/>
        <dsp:cNvSpPr/>
      </dsp:nvSpPr>
      <dsp:spPr>
        <a:xfrm>
          <a:off x="304800" y="3700193"/>
          <a:ext cx="5514630" cy="354240"/>
        </a:xfrm>
        <a:prstGeom prst="roundRect">
          <a:avLst/>
        </a:prstGeom>
        <a:solidFill>
          <a:srgbClr val="33333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itchFamily="34" charset="0"/>
              <a:cs typeface="Arial" pitchFamily="34" charset="0"/>
            </a:rPr>
            <a:t>Publicación en la página de Internet.</a:t>
          </a:r>
          <a:endParaRPr lang="es-MX" sz="1800" kern="1200" dirty="0">
            <a:latin typeface="Arial" pitchFamily="34" charset="0"/>
            <a:cs typeface="Arial" pitchFamily="34" charset="0"/>
          </a:endParaRPr>
        </a:p>
      </dsp:txBody>
      <dsp:txXfrm>
        <a:off x="322093" y="3717486"/>
        <a:ext cx="548004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28BBB-F095-4E42-94FA-DAC03DE7F0CA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82984-F592-4A75-BEEA-CB4C2E26AA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684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22111-DBE9-4259-9487-F1ED38338A8F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B8310-06B6-4893-B228-9776EDB196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58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63F002-A011-46CE-8730-070FBA114D64}" type="datetimeFigureOut">
              <a:rPr lang="es-MX" smtClean="0"/>
              <a:t>26/11/2015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A6C18D-4C56-41C3-8A7E-89861D2DF3C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66131" y="2492896"/>
            <a:ext cx="55861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Seguimiento al cumplimiento de la Ley General de Contabilidad </a:t>
            </a:r>
            <a:r>
              <a:rPr lang="es-MX" sz="2800" b="1" dirty="0" smtClean="0">
                <a:solidFill>
                  <a:srgbClr val="002060"/>
                </a:solidFill>
                <a:latin typeface="Miriam" pitchFamily="34" charset="-79"/>
                <a:cs typeface="Miriam" pitchFamily="34" charset="-79"/>
              </a:rPr>
              <a:t>Gubernamental</a:t>
            </a:r>
          </a:p>
          <a:p>
            <a:pPr algn="ctr"/>
            <a:r>
              <a:rPr lang="es-MX" sz="2000" b="1" dirty="0" smtClean="0">
                <a:solidFill>
                  <a:srgbClr val="92D050"/>
                </a:solidFill>
                <a:latin typeface="Miriam" pitchFamily="34" charset="-79"/>
                <a:cs typeface="Miriam" pitchFamily="34" charset="-79"/>
              </a:rPr>
              <a:t>(Bienes Patrimoniales) </a:t>
            </a:r>
            <a:endParaRPr lang="es-MX" sz="2000" dirty="0">
              <a:solidFill>
                <a:srgbClr val="92D050"/>
              </a:solidFill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283121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Oval 43"/>
          <p:cNvSpPr>
            <a:spLocks noChangeAspect="1" noChangeArrowheads="1"/>
          </p:cNvSpPr>
          <p:nvPr/>
        </p:nvSpPr>
        <p:spPr bwMode="auto">
          <a:xfrm>
            <a:off x="7483374" y="4869160"/>
            <a:ext cx="1268302" cy="10080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defTabSz="857250" eaLnBrk="1" hangingPunct="1">
              <a:defRPr/>
            </a:pPr>
            <a:r>
              <a:rPr lang="es-ES" sz="20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2015</a:t>
            </a:r>
            <a:endParaRPr lang="es-ES_tradnl" sz="200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392113" y="746232"/>
            <a:ext cx="8643937" cy="166688"/>
            <a:chOff x="392113" y="908050"/>
            <a:chExt cx="8643937" cy="166688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2113" y="908050"/>
              <a:ext cx="2819293" cy="1666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>
                <a:solidFill>
                  <a:srgbClr val="C00000"/>
                </a:solidFill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216274" y="908050"/>
              <a:ext cx="2824163" cy="166688"/>
            </a:xfrm>
            <a:prstGeom prst="rect">
              <a:avLst/>
            </a:prstGeom>
            <a:solidFill>
              <a:srgbClr val="00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999690" y="908050"/>
              <a:ext cx="3036360" cy="1666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93629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40466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Miriam" pitchFamily="34" charset="-79"/>
                <a:cs typeface="Miriam" pitchFamily="34" charset="-79"/>
              </a:rPr>
              <a:t>Propuesta:</a:t>
            </a:r>
          </a:p>
          <a:p>
            <a:endParaRPr lang="es-MX" sz="2400" b="1" dirty="0" smtClean="0">
              <a:latin typeface="Miriam" pitchFamily="34" charset="-79"/>
              <a:cs typeface="Miriam" pitchFamily="34" charset="-79"/>
            </a:endParaRPr>
          </a:p>
          <a:p>
            <a:endParaRPr lang="es-MX" sz="2400" b="1" dirty="0">
              <a:latin typeface="Miriam" pitchFamily="34" charset="-79"/>
              <a:cs typeface="Miriam" pitchFamily="34" charset="-79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836712"/>
            <a:ext cx="806489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Creación y formalización de un grupo estratégico,  para la atención y seguimiento del patrimonio a nivel  institucional. (Consejería Jurídica, Secretaria de Hacienda, Secretaria de la Función Pública, otros.)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Convocatoria a  reunión de trabajo  con todas las Unidades de Apoyo Administrativo de las Dependencias, Entidades y Organismos Públicos, donde se presente a nivel particular la situación actual y problemática  que guarda cada ente público. </a:t>
            </a:r>
          </a:p>
          <a:p>
            <a:pPr marL="342900" indent="-342900"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Establecer grupos de trabajo donde se atiendan de manera especifica los problemas y se definan compromisos puntuales y perentorios, acordes a las necesidades  y problemática identificadas. </a:t>
            </a:r>
          </a:p>
          <a:p>
            <a:pPr marL="360363" indent="-360363" algn="just">
              <a:spcAft>
                <a:spcPts val="1200"/>
              </a:spcAft>
            </a:pP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    </a:t>
            </a:r>
            <a:endParaRPr lang="es-MX" sz="2400" dirty="0"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196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47664" y="2575739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Gracias por su atención.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3537726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9" y="1916832"/>
            <a:ext cx="79383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MX" sz="2400" dirty="0">
                <a:latin typeface="Miriam" pitchFamily="34" charset="-79"/>
                <a:cs typeface="Miriam" pitchFamily="34" charset="-79"/>
              </a:rPr>
              <a:t>Con fundamento en la Ley General de Contabilidad que tiene como objeto establecer los criterios generales que regirán la contabilidad gubernamental y la emisión de información financiera de los entes públicos, con el fin de lograr su adecuada armonización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62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700808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2400" dirty="0">
                <a:latin typeface="Miriam" pitchFamily="34" charset="-79"/>
                <a:cs typeface="Miriam" pitchFamily="34" charset="-79"/>
              </a:rPr>
              <a:t>El Sistema de Contabilidad Gubernamental, está conformado por el conjunto de registros, procedimientos, criterios e informes, estructurados sobre la base de principios técnicos comunes destinados a captar, valuar, registrar, clasificar, extinguir, informar e interpretar, las transacciones, transformaciones y eventos que, derivados de la actividad económica, modifican la situación económica, financiera y patrimonial del ente público.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3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62583" y="1690057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Miriam" pitchFamily="34" charset="-79"/>
                <a:cs typeface="Miriam" pitchFamily="34" charset="-79"/>
              </a:rPr>
              <a:t>En atención a lo establecido en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la LGCG,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que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en su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apartado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de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Registro Patrimonial, (artículos 23 al 32) que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los entes públicos deberán registrar en su contabilidad los bienes muebles e inmuebles. Asimismo, en la cuenta pública incluirán la relación de los bienes que componen su patrimonio conforme a los formatos electrónicos que apruebe el Consejo.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28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39552" y="1772816"/>
            <a:ext cx="796212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Miriam" pitchFamily="34" charset="-79"/>
                <a:cs typeface="Miriam" pitchFamily="34" charset="-79"/>
              </a:rPr>
              <a:t>La Secretaría de la Función Publica, 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ha implementado el programa </a:t>
            </a:r>
            <a:r>
              <a:rPr lang="es-MX" sz="2400" b="1" dirty="0">
                <a:latin typeface="Miriam" pitchFamily="34" charset="-79"/>
                <a:cs typeface="Miriam" pitchFamily="34" charset="-79"/>
              </a:rPr>
              <a:t>“Cumplimiento a la Ley General de Contabilidad Gubernamental y a la Administración del Patrimonio”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 con el propósito de verificar los resultados de estas actividades en las Dependencias y Entidades de la Administración Pública Estatal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.</a:t>
            </a:r>
            <a:endParaRPr lang="es-MX" sz="2400" dirty="0"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5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85505972"/>
              </p:ext>
            </p:extLst>
          </p:nvPr>
        </p:nvGraphicFramePr>
        <p:xfrm>
          <a:off x="1187624" y="2348880"/>
          <a:ext cx="6096000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424461" y="90872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Miriam" pitchFamily="34" charset="-79"/>
                <a:cs typeface="Miriam" pitchFamily="34" charset="-79"/>
              </a:rPr>
              <a:t>Realizando un seguimiento mensual a través de las Contralorías Internas, en las </a:t>
            </a:r>
            <a:r>
              <a:rPr lang="es-MX" sz="2400" b="1" dirty="0" smtClean="0">
                <a:latin typeface="Miriam" pitchFamily="34" charset="-79"/>
                <a:cs typeface="Miriam" pitchFamily="34" charset="-79"/>
              </a:rPr>
              <a:t>23 Dependencias, 39 Entidades,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 donde se han identificado la falta de cumplimiento en:</a:t>
            </a:r>
            <a:endParaRPr lang="es-MX" sz="2400" dirty="0"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0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04956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158137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91520"/>
              </p:ext>
            </p:extLst>
          </p:nvPr>
        </p:nvGraphicFramePr>
        <p:xfrm>
          <a:off x="569330" y="2636912"/>
          <a:ext cx="8208910" cy="3189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/>
                <a:gridCol w="2708989"/>
                <a:gridCol w="2547593"/>
              </a:tblGrid>
              <a:tr h="186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Meta </a:t>
                      </a:r>
                      <a:endParaRPr lang="es-MX" sz="2000" b="1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La Federación, las Entidades Federativas y sus respectivos entes públicos a más tardar </a:t>
                      </a:r>
                      <a:endParaRPr lang="es-MX" sz="2000" b="1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Los Municipios y sus entes públicos a más tardar </a:t>
                      </a:r>
                      <a:endParaRPr lang="es-MX" sz="2000" b="1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</a:tr>
              <a:tr h="119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Integración automática del ejercicio presupuestario con la operación contable 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30 de Junio de 2014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30 de Junio de 2015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86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Realizar los registros contables con base en las Reglas de Registro y Valoración del Patrimonio </a:t>
                      </a:r>
                      <a:endParaRPr lang="es-MX" sz="2000" b="1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 de Diciembre de 2014</a:t>
                      </a:r>
                      <a:endParaRPr lang="es-MX" sz="2000" b="1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 de Diciembre de 2015</a:t>
                      </a:r>
                      <a:endParaRPr lang="es-MX" sz="2000" b="1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9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Generación en tiempo real de estados financieros 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30 de Junio de 2014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30 de Junio de 2015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9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Emisión de Cuentas Públicas en los términos acordados por el Consejo 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Para la correspondiente a 2014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Para la correspondiente a</a:t>
                      </a:r>
                      <a:endParaRPr lang="es-MX" sz="20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9552" y="1052736"/>
            <a:ext cx="82089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iriam" pitchFamily="34" charset="-79"/>
                <a:ea typeface="Calibri" pitchFamily="34" charset="0"/>
                <a:cs typeface="Miriam" pitchFamily="34" charset="-79"/>
              </a:rPr>
              <a:t>Plazo establecido en el Acuerdo por el que se determina la norma de información financiera para precisar los alcances del Acuerdo 1 aprobado por el Consejo Nacional de Armonización Contable, en reunión del 3 de mayo de 2013 y publicado el 16 de mayo de 2013.</a:t>
            </a:r>
            <a:endParaRPr kumimoji="0" lang="es-MX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37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82771">
            <a:off x="5600033" y="3172464"/>
            <a:ext cx="1144244" cy="1208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3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1988840"/>
            <a:ext cx="78534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Miriam" pitchFamily="34" charset="-79"/>
                <a:cs typeface="Miriam" pitchFamily="34" charset="-79"/>
              </a:rPr>
              <a:t>En base a lo anterior,  y pese a los esfuerzos y los acuerdos establecidos con las Unidades de Apoyo administrativo, en casi ninguna Dependencia y Entidad se ha logrado concluir con este compromiso de conciliar los inventarios y el registro contable de los bienes patrimoniales de la Administración Púbica del Estatal. </a:t>
            </a:r>
            <a:endParaRPr lang="es-MX" sz="2400" dirty="0"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286904"/>
            <a:ext cx="2154238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340086"/>
            <a:ext cx="22907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9846" y="2204864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Miriam" pitchFamily="34" charset="-79"/>
                <a:cs typeface="Miriam" pitchFamily="34" charset="-79"/>
              </a:rPr>
              <a:t>Ante esta situación nos obliga a establecer medidas puntuales de seguimiento personalizado, para conocer los problemas específicos y de esta forma establecer compromisos y responsabilidades que nos permitan concluir con la depuración y conciliación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de bienes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patrimoniales, contar con los inventarios integrados de </a:t>
            </a:r>
            <a:r>
              <a:rPr lang="es-MX" sz="2400" dirty="0">
                <a:latin typeface="Miriam" pitchFamily="34" charset="-79"/>
                <a:cs typeface="Miriam" pitchFamily="34" charset="-79"/>
              </a:rPr>
              <a:t>la Administración Publica </a:t>
            </a:r>
            <a:r>
              <a:rPr lang="es-MX" sz="2400" dirty="0" smtClean="0">
                <a:latin typeface="Miriam" pitchFamily="34" charset="-79"/>
                <a:cs typeface="Miriam" pitchFamily="34" charset="-79"/>
              </a:rPr>
              <a:t>Estatal y entregar una Cuenta Pública de 2015, efectiva.</a:t>
            </a:r>
            <a:endParaRPr lang="es-MX" sz="2400" dirty="0">
              <a:latin typeface="Miriam" pitchFamily="34" charset="-79"/>
              <a:cs typeface="Miriam" pitchFamily="34" charset="-79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56" y="188640"/>
            <a:ext cx="2154238" cy="63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663" y="260648"/>
            <a:ext cx="2290762" cy="51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3125"/>
            <a:ext cx="1090613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755576" y="1412776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Miriam" pitchFamily="34" charset="-79"/>
                <a:cs typeface="Miriam" pitchFamily="34" charset="-79"/>
              </a:rPr>
              <a:t>Puntualizaciones </a:t>
            </a:r>
            <a:endParaRPr lang="es-MX" sz="2400" b="1" dirty="0">
              <a:latin typeface="Miriam" pitchFamily="34" charset="-79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83819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1031</TotalTime>
  <Words>691</Words>
  <Application>Microsoft Office PowerPoint</Application>
  <PresentationFormat>Presentación en pantalla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Antonio Perez Martinez</dc:creator>
  <cp:lastModifiedBy>Maritza Campos Fernández</cp:lastModifiedBy>
  <cp:revision>60</cp:revision>
  <cp:lastPrinted>2015-11-24T14:39:09Z</cp:lastPrinted>
  <dcterms:created xsi:type="dcterms:W3CDTF">2015-11-09T17:07:47Z</dcterms:created>
  <dcterms:modified xsi:type="dcterms:W3CDTF">2015-11-26T16:35:40Z</dcterms:modified>
</cp:coreProperties>
</file>